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1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4" r:id="rId3"/>
    <p:sldId id="276" r:id="rId4"/>
    <p:sldId id="277" r:id="rId5"/>
    <p:sldId id="288" r:id="rId6"/>
    <p:sldId id="279" r:id="rId7"/>
    <p:sldId id="280" r:id="rId8"/>
    <p:sldId id="260" r:id="rId9"/>
    <p:sldId id="273" r:id="rId10"/>
    <p:sldId id="282" r:id="rId11"/>
    <p:sldId id="283" r:id="rId12"/>
    <p:sldId id="285" r:id="rId13"/>
    <p:sldId id="289" r:id="rId14"/>
    <p:sldId id="28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1" autoAdjust="0"/>
    <p:restoredTop sz="95400" autoAdjust="0"/>
  </p:normalViewPr>
  <p:slideViewPr>
    <p:cSldViewPr snapToGrid="0">
      <p:cViewPr varScale="1">
        <p:scale>
          <a:sx n="83" d="100"/>
          <a:sy n="83" d="100"/>
        </p:scale>
        <p:origin x="6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A31F61-8AF4-462C-9E53-4FC45232DD43}" type="doc">
      <dgm:prSet loTypeId="urn:microsoft.com/office/officeart/2005/8/layout/vList6" loCatId="list" qsTypeId="urn:microsoft.com/office/officeart/2005/8/quickstyle/simple1" qsCatId="simple" csTypeId="urn:microsoft.com/office/officeart/2005/8/colors/accent1_1" csCatId="accent1" phldr="1"/>
      <dgm:spPr/>
      <dgm:t>
        <a:bodyPr/>
        <a:lstStyle/>
        <a:p>
          <a:endParaRPr lang="en-US"/>
        </a:p>
      </dgm:t>
    </dgm:pt>
    <dgm:pt modelId="{AF68C556-5211-4621-BDAA-896E0BB30AE6}">
      <dgm:prSet phldrT="[Text]"/>
      <dgm:spPr/>
      <dgm:t>
        <a:bodyPr/>
        <a:lstStyle/>
        <a:p>
          <a:pPr algn="justLow"/>
          <a:r>
            <a:rPr lang="en-US" dirty="0" smtClean="0"/>
            <a:t>Word</a:t>
          </a:r>
          <a:r>
            <a:rPr lang="en-US" baseline="0" dirty="0" smtClean="0"/>
            <a:t> of mouth is the most effective way to advertise a product as it is free and so powerful to attract consumers on Amazon to buy or not to buy the product.</a:t>
          </a:r>
          <a:endParaRPr lang="en-US"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5843A3E4-FD6B-44EC-8496-8F2CBC773EFB}">
      <dgm:prSet phldrT="[Text]"/>
      <dgm:spPr/>
      <dgm:t>
        <a:bodyPr/>
        <a:lstStyle/>
        <a:p>
          <a:pPr algn="justLow"/>
          <a:r>
            <a:rPr lang="en-US" dirty="0" smtClean="0"/>
            <a:t>The lack or absence of reviews make the customer feel risk and unwillingly to buy the product.</a:t>
          </a:r>
          <a:endParaRPr lang="en-US" dirty="0"/>
        </a:p>
      </dgm:t>
    </dgm:pt>
    <dgm:pt modelId="{1118E266-4E09-482B-9113-E42E351DF6D6}" type="parTrans" cxnId="{4BFDAF40-5A15-4203-813F-A06F61A2942C}">
      <dgm:prSet/>
      <dgm:spPr/>
      <dgm:t>
        <a:bodyPr/>
        <a:lstStyle/>
        <a:p>
          <a:endParaRPr lang="en-US"/>
        </a:p>
      </dgm:t>
    </dgm:pt>
    <dgm:pt modelId="{D55E5285-E582-49CF-B260-68ED801EC12B}" type="sibTrans" cxnId="{4BFDAF40-5A15-4203-813F-A06F61A2942C}">
      <dgm:prSet/>
      <dgm:spPr/>
      <dgm:t>
        <a:bodyPr/>
        <a:lstStyle/>
        <a:p>
          <a:endParaRPr lang="en-US"/>
        </a:p>
      </dgm:t>
    </dgm:pt>
    <dgm:pt modelId="{FE47C035-97A7-4732-996E-3D14C88D3BCB}">
      <dgm:prSet phldrT="[Text]"/>
      <dgm:spPr/>
      <dgm:t>
        <a:bodyPr/>
        <a:lstStyle/>
        <a:p>
          <a:r>
            <a:rPr lang="en-US" dirty="0" smtClean="0"/>
            <a:t>Approximately 86% of the consumers on Amazon totally depend on the reviews of the product before making the purchase to guarantee the goodness of product. </a:t>
          </a:r>
          <a:endParaRPr lang="en-US" dirty="0"/>
        </a:p>
      </dgm:t>
    </dgm:pt>
    <dgm:pt modelId="{88039573-C67A-4475-A1C7-7007ADA80495}" type="parTrans" cxnId="{A25FDDFA-2960-4B82-A30A-9267B7E29B26}">
      <dgm:prSet/>
      <dgm:spPr/>
      <dgm:t>
        <a:bodyPr/>
        <a:lstStyle/>
        <a:p>
          <a:endParaRPr lang="en-US"/>
        </a:p>
      </dgm:t>
    </dgm:pt>
    <dgm:pt modelId="{20A51B6E-EADF-439B-86BE-EFE45B21258F}" type="sibTrans" cxnId="{A25FDDFA-2960-4B82-A30A-9267B7E29B26}">
      <dgm:prSet/>
      <dgm:spPr/>
      <dgm:t>
        <a:bodyPr/>
        <a:lstStyle/>
        <a:p>
          <a:endParaRPr lang="en-US"/>
        </a:p>
      </dgm:t>
    </dgm:pt>
    <dgm:pt modelId="{69D33F1D-A456-4821-9023-8919D8B4A8C7}" type="pres">
      <dgm:prSet presAssocID="{C0A31F61-8AF4-462C-9E53-4FC45232DD43}" presName="Name0" presStyleCnt="0">
        <dgm:presLayoutVars>
          <dgm:dir/>
          <dgm:animLvl val="lvl"/>
          <dgm:resizeHandles/>
        </dgm:presLayoutVars>
      </dgm:prSet>
      <dgm:spPr/>
      <dgm:t>
        <a:bodyPr/>
        <a:lstStyle/>
        <a:p>
          <a:endParaRPr lang="en-US"/>
        </a:p>
      </dgm:t>
    </dgm:pt>
    <dgm:pt modelId="{D7EB5E11-6250-49CF-95E9-D0BD31C93DC8}" type="pres">
      <dgm:prSet presAssocID="{AF68C556-5211-4621-BDAA-896E0BB30AE6}" presName="linNode" presStyleCnt="0"/>
      <dgm:spPr/>
    </dgm:pt>
    <dgm:pt modelId="{6628B3C4-6DA9-4109-A767-FD108A03FE25}" type="pres">
      <dgm:prSet presAssocID="{AF68C556-5211-4621-BDAA-896E0BB30AE6}" presName="parentShp" presStyleLbl="node1" presStyleIdx="0" presStyleCnt="3" custScaleX="131689">
        <dgm:presLayoutVars>
          <dgm:bulletEnabled val="1"/>
        </dgm:presLayoutVars>
      </dgm:prSet>
      <dgm:spPr/>
      <dgm:t>
        <a:bodyPr/>
        <a:lstStyle/>
        <a:p>
          <a:endParaRPr lang="en-US"/>
        </a:p>
      </dgm:t>
    </dgm:pt>
    <dgm:pt modelId="{C4C5D294-B720-4E02-A3B6-779073F405E6}" type="pres">
      <dgm:prSet presAssocID="{AF68C556-5211-4621-BDAA-896E0BB30AE6}" presName="childShp" presStyleLbl="bgAccFollowNode1" presStyleIdx="0" presStyleCnt="3">
        <dgm:presLayoutVars>
          <dgm:bulletEnabled val="1"/>
        </dgm:presLayoutVars>
      </dgm:prSet>
      <dgm:spPr/>
    </dgm:pt>
    <dgm:pt modelId="{ED2A8DDA-6EA5-437A-84EF-84C907F8CBCC}" type="pres">
      <dgm:prSet presAssocID="{C900576F-C33E-46DC-9335-DDECB4AC704B}" presName="spacing" presStyleCnt="0"/>
      <dgm:spPr/>
    </dgm:pt>
    <dgm:pt modelId="{7EB87997-206A-442D-BE56-31448E8ADEB8}" type="pres">
      <dgm:prSet presAssocID="{FE47C035-97A7-4732-996E-3D14C88D3BCB}" presName="linNode" presStyleCnt="0"/>
      <dgm:spPr/>
    </dgm:pt>
    <dgm:pt modelId="{EF554094-CAC0-4A8B-9B2A-4B4E76570041}" type="pres">
      <dgm:prSet presAssocID="{FE47C035-97A7-4732-996E-3D14C88D3BCB}" presName="parentShp" presStyleLbl="node1" presStyleIdx="1" presStyleCnt="3" custScaleX="132436">
        <dgm:presLayoutVars>
          <dgm:bulletEnabled val="1"/>
        </dgm:presLayoutVars>
      </dgm:prSet>
      <dgm:spPr/>
      <dgm:t>
        <a:bodyPr/>
        <a:lstStyle/>
        <a:p>
          <a:endParaRPr lang="en-US"/>
        </a:p>
      </dgm:t>
    </dgm:pt>
    <dgm:pt modelId="{F18F6029-A2A8-41A6-97C1-54FE25E26B87}" type="pres">
      <dgm:prSet presAssocID="{FE47C035-97A7-4732-996E-3D14C88D3BCB}" presName="childShp" presStyleLbl="bgAccFollowNode1" presStyleIdx="1" presStyleCnt="3">
        <dgm:presLayoutVars>
          <dgm:bulletEnabled val="1"/>
        </dgm:presLayoutVars>
      </dgm:prSet>
      <dgm:spPr/>
    </dgm:pt>
    <dgm:pt modelId="{B5F796FE-B719-44AE-90FB-73C93B2B3D26}" type="pres">
      <dgm:prSet presAssocID="{20A51B6E-EADF-439B-86BE-EFE45B21258F}" presName="spacing" presStyleCnt="0"/>
      <dgm:spPr/>
    </dgm:pt>
    <dgm:pt modelId="{5EFCEC5F-6950-4D9B-A1C3-EAF395919620}" type="pres">
      <dgm:prSet presAssocID="{5843A3E4-FD6B-44EC-8496-8F2CBC773EFB}" presName="linNode" presStyleCnt="0"/>
      <dgm:spPr/>
    </dgm:pt>
    <dgm:pt modelId="{7E364476-7D7C-46D2-BC61-BBEA6DE4E8E3}" type="pres">
      <dgm:prSet presAssocID="{5843A3E4-FD6B-44EC-8496-8F2CBC773EFB}" presName="parentShp" presStyleLbl="node1" presStyleIdx="2" presStyleCnt="3" custScaleX="133931">
        <dgm:presLayoutVars>
          <dgm:bulletEnabled val="1"/>
        </dgm:presLayoutVars>
      </dgm:prSet>
      <dgm:spPr/>
      <dgm:t>
        <a:bodyPr/>
        <a:lstStyle/>
        <a:p>
          <a:endParaRPr lang="en-US"/>
        </a:p>
      </dgm:t>
    </dgm:pt>
    <dgm:pt modelId="{52BC5123-5FF3-4930-B9C8-3465B236B07A}" type="pres">
      <dgm:prSet presAssocID="{5843A3E4-FD6B-44EC-8496-8F2CBC773EFB}" presName="childShp" presStyleLbl="bgAccFollowNode1" presStyleIdx="2" presStyleCnt="3">
        <dgm:presLayoutVars>
          <dgm:bulletEnabled val="1"/>
        </dgm:presLayoutVars>
      </dgm:prSet>
      <dgm:spPr/>
    </dgm:pt>
  </dgm:ptLst>
  <dgm:cxnLst>
    <dgm:cxn modelId="{8CD82070-4F73-41CC-8004-95F158C102B5}" type="presOf" srcId="{C0A31F61-8AF4-462C-9E53-4FC45232DD43}" destId="{69D33F1D-A456-4821-9023-8919D8B4A8C7}" srcOrd="0" destOrd="0" presId="urn:microsoft.com/office/officeart/2005/8/layout/vList6"/>
    <dgm:cxn modelId="{A25FDDFA-2960-4B82-A30A-9267B7E29B26}" srcId="{C0A31F61-8AF4-462C-9E53-4FC45232DD43}" destId="{FE47C035-97A7-4732-996E-3D14C88D3BCB}" srcOrd="1" destOrd="0" parTransId="{88039573-C67A-4475-A1C7-7007ADA80495}" sibTransId="{20A51B6E-EADF-439B-86BE-EFE45B21258F}"/>
    <dgm:cxn modelId="{B2EB86A3-2DE1-47C5-A5EE-CF66958FC06F}" srcId="{C0A31F61-8AF4-462C-9E53-4FC45232DD43}" destId="{AF68C556-5211-4621-BDAA-896E0BB30AE6}" srcOrd="0" destOrd="0" parTransId="{6C329B9F-D7E6-4D19-8300-A2DBD693AE45}" sibTransId="{C900576F-C33E-46DC-9335-DDECB4AC704B}"/>
    <dgm:cxn modelId="{DD4E8477-AF64-4EA2-BB5E-4E050B58A7F6}" type="presOf" srcId="{5843A3E4-FD6B-44EC-8496-8F2CBC773EFB}" destId="{7E364476-7D7C-46D2-BC61-BBEA6DE4E8E3}" srcOrd="0" destOrd="0" presId="urn:microsoft.com/office/officeart/2005/8/layout/vList6"/>
    <dgm:cxn modelId="{1661C124-E040-40A0-BDA3-85EB2EBE726D}" type="presOf" srcId="{FE47C035-97A7-4732-996E-3D14C88D3BCB}" destId="{EF554094-CAC0-4A8B-9B2A-4B4E76570041}" srcOrd="0" destOrd="0" presId="urn:microsoft.com/office/officeart/2005/8/layout/vList6"/>
    <dgm:cxn modelId="{BF012832-5168-4372-BE68-A3E294013DA4}" type="presOf" srcId="{AF68C556-5211-4621-BDAA-896E0BB30AE6}" destId="{6628B3C4-6DA9-4109-A767-FD108A03FE25}" srcOrd="0" destOrd="0" presId="urn:microsoft.com/office/officeart/2005/8/layout/vList6"/>
    <dgm:cxn modelId="{4BFDAF40-5A15-4203-813F-A06F61A2942C}" srcId="{C0A31F61-8AF4-462C-9E53-4FC45232DD43}" destId="{5843A3E4-FD6B-44EC-8496-8F2CBC773EFB}" srcOrd="2" destOrd="0" parTransId="{1118E266-4E09-482B-9113-E42E351DF6D6}" sibTransId="{D55E5285-E582-49CF-B260-68ED801EC12B}"/>
    <dgm:cxn modelId="{DD384229-2A76-4094-A22E-3249E6C97F47}" type="presParOf" srcId="{69D33F1D-A456-4821-9023-8919D8B4A8C7}" destId="{D7EB5E11-6250-49CF-95E9-D0BD31C93DC8}" srcOrd="0" destOrd="0" presId="urn:microsoft.com/office/officeart/2005/8/layout/vList6"/>
    <dgm:cxn modelId="{7C6BD97F-E49A-449E-8074-F70D953693F3}" type="presParOf" srcId="{D7EB5E11-6250-49CF-95E9-D0BD31C93DC8}" destId="{6628B3C4-6DA9-4109-A767-FD108A03FE25}" srcOrd="0" destOrd="0" presId="urn:microsoft.com/office/officeart/2005/8/layout/vList6"/>
    <dgm:cxn modelId="{B05B68D6-564A-43E2-BF88-1BA21BD015E5}" type="presParOf" srcId="{D7EB5E11-6250-49CF-95E9-D0BD31C93DC8}" destId="{C4C5D294-B720-4E02-A3B6-779073F405E6}" srcOrd="1" destOrd="0" presId="urn:microsoft.com/office/officeart/2005/8/layout/vList6"/>
    <dgm:cxn modelId="{9799C330-967A-4FD1-977A-2249B6009C39}" type="presParOf" srcId="{69D33F1D-A456-4821-9023-8919D8B4A8C7}" destId="{ED2A8DDA-6EA5-437A-84EF-84C907F8CBCC}" srcOrd="1" destOrd="0" presId="urn:microsoft.com/office/officeart/2005/8/layout/vList6"/>
    <dgm:cxn modelId="{F94AAD1B-D53D-4181-AEAD-D3DCB3C64455}" type="presParOf" srcId="{69D33F1D-A456-4821-9023-8919D8B4A8C7}" destId="{7EB87997-206A-442D-BE56-31448E8ADEB8}" srcOrd="2" destOrd="0" presId="urn:microsoft.com/office/officeart/2005/8/layout/vList6"/>
    <dgm:cxn modelId="{50831921-2563-45E6-8A84-B8D463EC315F}" type="presParOf" srcId="{7EB87997-206A-442D-BE56-31448E8ADEB8}" destId="{EF554094-CAC0-4A8B-9B2A-4B4E76570041}" srcOrd="0" destOrd="0" presId="urn:microsoft.com/office/officeart/2005/8/layout/vList6"/>
    <dgm:cxn modelId="{E09BAD65-2FC9-46B3-992B-17E34B670E67}" type="presParOf" srcId="{7EB87997-206A-442D-BE56-31448E8ADEB8}" destId="{F18F6029-A2A8-41A6-97C1-54FE25E26B87}" srcOrd="1" destOrd="0" presId="urn:microsoft.com/office/officeart/2005/8/layout/vList6"/>
    <dgm:cxn modelId="{BC01393C-1858-4E3B-BE49-AD1AFBDBC63A}" type="presParOf" srcId="{69D33F1D-A456-4821-9023-8919D8B4A8C7}" destId="{B5F796FE-B719-44AE-90FB-73C93B2B3D26}" srcOrd="3" destOrd="0" presId="urn:microsoft.com/office/officeart/2005/8/layout/vList6"/>
    <dgm:cxn modelId="{3B0120B2-F952-4523-AC9A-FE5EF88F57FA}" type="presParOf" srcId="{69D33F1D-A456-4821-9023-8919D8B4A8C7}" destId="{5EFCEC5F-6950-4D9B-A1C3-EAF395919620}" srcOrd="4" destOrd="0" presId="urn:microsoft.com/office/officeart/2005/8/layout/vList6"/>
    <dgm:cxn modelId="{32A01A79-FA46-4566-B703-0E7B97BF6A74}" type="presParOf" srcId="{5EFCEC5F-6950-4D9B-A1C3-EAF395919620}" destId="{7E364476-7D7C-46D2-BC61-BBEA6DE4E8E3}" srcOrd="0" destOrd="0" presId="urn:microsoft.com/office/officeart/2005/8/layout/vList6"/>
    <dgm:cxn modelId="{F0271C85-81EE-46E7-BB0D-7BD9A5EC41E1}" type="presParOf" srcId="{5EFCEC5F-6950-4D9B-A1C3-EAF395919620}" destId="{52BC5123-5FF3-4930-B9C8-3465B236B07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A31F61-8AF4-462C-9E53-4FC45232DD43}" type="doc">
      <dgm:prSet loTypeId="urn:microsoft.com/office/officeart/2005/8/layout/vList6" loCatId="list" qsTypeId="urn:microsoft.com/office/officeart/2005/8/quickstyle/simple1" qsCatId="simple" csTypeId="urn:microsoft.com/office/officeart/2005/8/colors/accent1_1" csCatId="accent1" phldr="1"/>
      <dgm:spPr/>
      <dgm:t>
        <a:bodyPr/>
        <a:lstStyle/>
        <a:p>
          <a:endParaRPr lang="en-US"/>
        </a:p>
      </dgm:t>
    </dgm:pt>
    <dgm:pt modelId="{AF68C556-5211-4621-BDAA-896E0BB30AE6}">
      <dgm:prSet phldrT="[Text]"/>
      <dgm:spPr/>
      <dgm:t>
        <a:bodyPr/>
        <a:lstStyle/>
        <a:p>
          <a:pPr algn="justLow"/>
          <a:r>
            <a:rPr lang="en-US" dirty="0" smtClean="0"/>
            <a:t>Amazon</a:t>
          </a:r>
          <a:r>
            <a:rPr lang="en-US" baseline="0" dirty="0" smtClean="0"/>
            <a:t> employees make knowledge of the product depending on the reviews of the consumers.</a:t>
          </a:r>
          <a:endParaRPr lang="en-US"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5843A3E4-FD6B-44EC-8496-8F2CBC773EFB}">
      <dgm:prSet phldrT="[Text]" custT="1"/>
      <dgm:spPr/>
      <dgm:t>
        <a:bodyPr/>
        <a:lstStyle/>
        <a:p>
          <a:pPr algn="justLow"/>
          <a:endParaRPr lang="en-GB" sz="1300" dirty="0" smtClean="0"/>
        </a:p>
        <a:p>
          <a:pPr algn="justLow"/>
          <a:r>
            <a:rPr lang="en-GB" sz="1400" dirty="0" smtClean="0"/>
            <a:t>Negative reviews make amazon employees notice and warn the supplier to fix the problem that face consumers and if it continues will lead to cutting the selling of product.</a:t>
          </a:r>
          <a:endParaRPr lang="en-US" sz="1400" dirty="0"/>
        </a:p>
      </dgm:t>
    </dgm:pt>
    <dgm:pt modelId="{1118E266-4E09-482B-9113-E42E351DF6D6}" type="parTrans" cxnId="{4BFDAF40-5A15-4203-813F-A06F61A2942C}">
      <dgm:prSet/>
      <dgm:spPr/>
      <dgm:t>
        <a:bodyPr/>
        <a:lstStyle/>
        <a:p>
          <a:endParaRPr lang="en-US"/>
        </a:p>
      </dgm:t>
    </dgm:pt>
    <dgm:pt modelId="{D55E5285-E582-49CF-B260-68ED801EC12B}" type="sibTrans" cxnId="{4BFDAF40-5A15-4203-813F-A06F61A2942C}">
      <dgm:prSet/>
      <dgm:spPr/>
      <dgm:t>
        <a:bodyPr/>
        <a:lstStyle/>
        <a:p>
          <a:endParaRPr lang="en-US"/>
        </a:p>
      </dgm:t>
    </dgm:pt>
    <dgm:pt modelId="{FE47C035-97A7-4732-996E-3D14C88D3BCB}">
      <dgm:prSet phldrT="[Text]"/>
      <dgm:spPr/>
      <dgm:t>
        <a:bodyPr/>
        <a:lstStyle/>
        <a:p>
          <a:r>
            <a:rPr lang="en-US" dirty="0" smtClean="0"/>
            <a:t>Positive reviews make amazon employees give credit and increase cooperation with supplier leading to put the product as best seller or best reviewed.</a:t>
          </a:r>
          <a:endParaRPr lang="en-US" dirty="0"/>
        </a:p>
      </dgm:t>
    </dgm:pt>
    <dgm:pt modelId="{88039573-C67A-4475-A1C7-7007ADA80495}" type="parTrans" cxnId="{A25FDDFA-2960-4B82-A30A-9267B7E29B26}">
      <dgm:prSet/>
      <dgm:spPr/>
      <dgm:t>
        <a:bodyPr/>
        <a:lstStyle/>
        <a:p>
          <a:endParaRPr lang="en-US"/>
        </a:p>
      </dgm:t>
    </dgm:pt>
    <dgm:pt modelId="{20A51B6E-EADF-439B-86BE-EFE45B21258F}" type="sibTrans" cxnId="{A25FDDFA-2960-4B82-A30A-9267B7E29B26}">
      <dgm:prSet/>
      <dgm:spPr/>
      <dgm:t>
        <a:bodyPr/>
        <a:lstStyle/>
        <a:p>
          <a:endParaRPr lang="en-US"/>
        </a:p>
      </dgm:t>
    </dgm:pt>
    <dgm:pt modelId="{69D33F1D-A456-4821-9023-8919D8B4A8C7}" type="pres">
      <dgm:prSet presAssocID="{C0A31F61-8AF4-462C-9E53-4FC45232DD43}" presName="Name0" presStyleCnt="0">
        <dgm:presLayoutVars>
          <dgm:dir/>
          <dgm:animLvl val="lvl"/>
          <dgm:resizeHandles/>
        </dgm:presLayoutVars>
      </dgm:prSet>
      <dgm:spPr/>
      <dgm:t>
        <a:bodyPr/>
        <a:lstStyle/>
        <a:p>
          <a:endParaRPr lang="en-US"/>
        </a:p>
      </dgm:t>
    </dgm:pt>
    <dgm:pt modelId="{D7EB5E11-6250-49CF-95E9-D0BD31C93DC8}" type="pres">
      <dgm:prSet presAssocID="{AF68C556-5211-4621-BDAA-896E0BB30AE6}" presName="linNode" presStyleCnt="0"/>
      <dgm:spPr/>
    </dgm:pt>
    <dgm:pt modelId="{6628B3C4-6DA9-4109-A767-FD108A03FE25}" type="pres">
      <dgm:prSet presAssocID="{AF68C556-5211-4621-BDAA-896E0BB30AE6}" presName="parentShp" presStyleLbl="node1" presStyleIdx="0" presStyleCnt="3" custScaleX="137294">
        <dgm:presLayoutVars>
          <dgm:bulletEnabled val="1"/>
        </dgm:presLayoutVars>
      </dgm:prSet>
      <dgm:spPr/>
      <dgm:t>
        <a:bodyPr/>
        <a:lstStyle/>
        <a:p>
          <a:endParaRPr lang="en-US"/>
        </a:p>
      </dgm:t>
    </dgm:pt>
    <dgm:pt modelId="{C4C5D294-B720-4E02-A3B6-779073F405E6}" type="pres">
      <dgm:prSet presAssocID="{AF68C556-5211-4621-BDAA-896E0BB30AE6}" presName="childShp" presStyleLbl="bgAccFollowNode1" presStyleIdx="0" presStyleCnt="3">
        <dgm:presLayoutVars>
          <dgm:bulletEnabled val="1"/>
        </dgm:presLayoutVars>
      </dgm:prSet>
      <dgm:spPr/>
    </dgm:pt>
    <dgm:pt modelId="{ED2A8DDA-6EA5-437A-84EF-84C907F8CBCC}" type="pres">
      <dgm:prSet presAssocID="{C900576F-C33E-46DC-9335-DDECB4AC704B}" presName="spacing" presStyleCnt="0"/>
      <dgm:spPr/>
    </dgm:pt>
    <dgm:pt modelId="{7EB87997-206A-442D-BE56-31448E8ADEB8}" type="pres">
      <dgm:prSet presAssocID="{FE47C035-97A7-4732-996E-3D14C88D3BCB}" presName="linNode" presStyleCnt="0"/>
      <dgm:spPr/>
    </dgm:pt>
    <dgm:pt modelId="{EF554094-CAC0-4A8B-9B2A-4B4E76570041}" type="pres">
      <dgm:prSet presAssocID="{FE47C035-97A7-4732-996E-3D14C88D3BCB}" presName="parentShp" presStyleLbl="node1" presStyleIdx="1" presStyleCnt="3" custScaleX="137014">
        <dgm:presLayoutVars>
          <dgm:bulletEnabled val="1"/>
        </dgm:presLayoutVars>
      </dgm:prSet>
      <dgm:spPr/>
      <dgm:t>
        <a:bodyPr/>
        <a:lstStyle/>
        <a:p>
          <a:endParaRPr lang="en-US"/>
        </a:p>
      </dgm:t>
    </dgm:pt>
    <dgm:pt modelId="{F18F6029-A2A8-41A6-97C1-54FE25E26B87}" type="pres">
      <dgm:prSet presAssocID="{FE47C035-97A7-4732-996E-3D14C88D3BCB}" presName="childShp" presStyleLbl="bgAccFollowNode1" presStyleIdx="1" presStyleCnt="3">
        <dgm:presLayoutVars>
          <dgm:bulletEnabled val="1"/>
        </dgm:presLayoutVars>
      </dgm:prSet>
      <dgm:spPr/>
    </dgm:pt>
    <dgm:pt modelId="{B5F796FE-B719-44AE-90FB-73C93B2B3D26}" type="pres">
      <dgm:prSet presAssocID="{20A51B6E-EADF-439B-86BE-EFE45B21258F}" presName="spacing" presStyleCnt="0"/>
      <dgm:spPr/>
    </dgm:pt>
    <dgm:pt modelId="{5EFCEC5F-6950-4D9B-A1C3-EAF395919620}" type="pres">
      <dgm:prSet presAssocID="{5843A3E4-FD6B-44EC-8496-8F2CBC773EFB}" presName="linNode" presStyleCnt="0"/>
      <dgm:spPr/>
    </dgm:pt>
    <dgm:pt modelId="{7E364476-7D7C-46D2-BC61-BBEA6DE4E8E3}" type="pres">
      <dgm:prSet presAssocID="{5843A3E4-FD6B-44EC-8496-8F2CBC773EFB}" presName="parentShp" presStyleLbl="node1" presStyleIdx="2" presStyleCnt="3" custScaleX="138042">
        <dgm:presLayoutVars>
          <dgm:bulletEnabled val="1"/>
        </dgm:presLayoutVars>
      </dgm:prSet>
      <dgm:spPr/>
      <dgm:t>
        <a:bodyPr/>
        <a:lstStyle/>
        <a:p>
          <a:endParaRPr lang="en-US"/>
        </a:p>
      </dgm:t>
    </dgm:pt>
    <dgm:pt modelId="{52BC5123-5FF3-4930-B9C8-3465B236B07A}" type="pres">
      <dgm:prSet presAssocID="{5843A3E4-FD6B-44EC-8496-8F2CBC773EFB}" presName="childShp" presStyleLbl="bgAccFollowNode1" presStyleIdx="2" presStyleCnt="3">
        <dgm:presLayoutVars>
          <dgm:bulletEnabled val="1"/>
        </dgm:presLayoutVars>
      </dgm:prSet>
      <dgm:spPr/>
    </dgm:pt>
  </dgm:ptLst>
  <dgm:cxnLst>
    <dgm:cxn modelId="{8CD82070-4F73-41CC-8004-95F158C102B5}" type="presOf" srcId="{C0A31F61-8AF4-462C-9E53-4FC45232DD43}" destId="{69D33F1D-A456-4821-9023-8919D8B4A8C7}" srcOrd="0" destOrd="0" presId="urn:microsoft.com/office/officeart/2005/8/layout/vList6"/>
    <dgm:cxn modelId="{A25FDDFA-2960-4B82-A30A-9267B7E29B26}" srcId="{C0A31F61-8AF4-462C-9E53-4FC45232DD43}" destId="{FE47C035-97A7-4732-996E-3D14C88D3BCB}" srcOrd="1" destOrd="0" parTransId="{88039573-C67A-4475-A1C7-7007ADA80495}" sibTransId="{20A51B6E-EADF-439B-86BE-EFE45B21258F}"/>
    <dgm:cxn modelId="{B2EB86A3-2DE1-47C5-A5EE-CF66958FC06F}" srcId="{C0A31F61-8AF4-462C-9E53-4FC45232DD43}" destId="{AF68C556-5211-4621-BDAA-896E0BB30AE6}" srcOrd="0" destOrd="0" parTransId="{6C329B9F-D7E6-4D19-8300-A2DBD693AE45}" sibTransId="{C900576F-C33E-46DC-9335-DDECB4AC704B}"/>
    <dgm:cxn modelId="{DD4E8477-AF64-4EA2-BB5E-4E050B58A7F6}" type="presOf" srcId="{5843A3E4-FD6B-44EC-8496-8F2CBC773EFB}" destId="{7E364476-7D7C-46D2-BC61-BBEA6DE4E8E3}" srcOrd="0" destOrd="0" presId="urn:microsoft.com/office/officeart/2005/8/layout/vList6"/>
    <dgm:cxn modelId="{1661C124-E040-40A0-BDA3-85EB2EBE726D}" type="presOf" srcId="{FE47C035-97A7-4732-996E-3D14C88D3BCB}" destId="{EF554094-CAC0-4A8B-9B2A-4B4E76570041}" srcOrd="0" destOrd="0" presId="urn:microsoft.com/office/officeart/2005/8/layout/vList6"/>
    <dgm:cxn modelId="{BF012832-5168-4372-BE68-A3E294013DA4}" type="presOf" srcId="{AF68C556-5211-4621-BDAA-896E0BB30AE6}" destId="{6628B3C4-6DA9-4109-A767-FD108A03FE25}" srcOrd="0" destOrd="0" presId="urn:microsoft.com/office/officeart/2005/8/layout/vList6"/>
    <dgm:cxn modelId="{4BFDAF40-5A15-4203-813F-A06F61A2942C}" srcId="{C0A31F61-8AF4-462C-9E53-4FC45232DD43}" destId="{5843A3E4-FD6B-44EC-8496-8F2CBC773EFB}" srcOrd="2" destOrd="0" parTransId="{1118E266-4E09-482B-9113-E42E351DF6D6}" sibTransId="{D55E5285-E582-49CF-B260-68ED801EC12B}"/>
    <dgm:cxn modelId="{DD384229-2A76-4094-A22E-3249E6C97F47}" type="presParOf" srcId="{69D33F1D-A456-4821-9023-8919D8B4A8C7}" destId="{D7EB5E11-6250-49CF-95E9-D0BD31C93DC8}" srcOrd="0" destOrd="0" presId="urn:microsoft.com/office/officeart/2005/8/layout/vList6"/>
    <dgm:cxn modelId="{7C6BD97F-E49A-449E-8074-F70D953693F3}" type="presParOf" srcId="{D7EB5E11-6250-49CF-95E9-D0BD31C93DC8}" destId="{6628B3C4-6DA9-4109-A767-FD108A03FE25}" srcOrd="0" destOrd="0" presId="urn:microsoft.com/office/officeart/2005/8/layout/vList6"/>
    <dgm:cxn modelId="{B05B68D6-564A-43E2-BF88-1BA21BD015E5}" type="presParOf" srcId="{D7EB5E11-6250-49CF-95E9-D0BD31C93DC8}" destId="{C4C5D294-B720-4E02-A3B6-779073F405E6}" srcOrd="1" destOrd="0" presId="urn:microsoft.com/office/officeart/2005/8/layout/vList6"/>
    <dgm:cxn modelId="{9799C330-967A-4FD1-977A-2249B6009C39}" type="presParOf" srcId="{69D33F1D-A456-4821-9023-8919D8B4A8C7}" destId="{ED2A8DDA-6EA5-437A-84EF-84C907F8CBCC}" srcOrd="1" destOrd="0" presId="urn:microsoft.com/office/officeart/2005/8/layout/vList6"/>
    <dgm:cxn modelId="{F94AAD1B-D53D-4181-AEAD-D3DCB3C64455}" type="presParOf" srcId="{69D33F1D-A456-4821-9023-8919D8B4A8C7}" destId="{7EB87997-206A-442D-BE56-31448E8ADEB8}" srcOrd="2" destOrd="0" presId="urn:microsoft.com/office/officeart/2005/8/layout/vList6"/>
    <dgm:cxn modelId="{50831921-2563-45E6-8A84-B8D463EC315F}" type="presParOf" srcId="{7EB87997-206A-442D-BE56-31448E8ADEB8}" destId="{EF554094-CAC0-4A8B-9B2A-4B4E76570041}" srcOrd="0" destOrd="0" presId="urn:microsoft.com/office/officeart/2005/8/layout/vList6"/>
    <dgm:cxn modelId="{E09BAD65-2FC9-46B3-992B-17E34B670E67}" type="presParOf" srcId="{7EB87997-206A-442D-BE56-31448E8ADEB8}" destId="{F18F6029-A2A8-41A6-97C1-54FE25E26B87}" srcOrd="1" destOrd="0" presId="urn:microsoft.com/office/officeart/2005/8/layout/vList6"/>
    <dgm:cxn modelId="{BC01393C-1858-4E3B-BE49-AD1AFBDBC63A}" type="presParOf" srcId="{69D33F1D-A456-4821-9023-8919D8B4A8C7}" destId="{B5F796FE-B719-44AE-90FB-73C93B2B3D26}" srcOrd="3" destOrd="0" presId="urn:microsoft.com/office/officeart/2005/8/layout/vList6"/>
    <dgm:cxn modelId="{3B0120B2-F952-4523-AC9A-FE5EF88F57FA}" type="presParOf" srcId="{69D33F1D-A456-4821-9023-8919D8B4A8C7}" destId="{5EFCEC5F-6950-4D9B-A1C3-EAF395919620}" srcOrd="4" destOrd="0" presId="urn:microsoft.com/office/officeart/2005/8/layout/vList6"/>
    <dgm:cxn modelId="{32A01A79-FA46-4566-B703-0E7B97BF6A74}" type="presParOf" srcId="{5EFCEC5F-6950-4D9B-A1C3-EAF395919620}" destId="{7E364476-7D7C-46D2-BC61-BBEA6DE4E8E3}" srcOrd="0" destOrd="0" presId="urn:microsoft.com/office/officeart/2005/8/layout/vList6"/>
    <dgm:cxn modelId="{F0271C85-81EE-46E7-BB0D-7BD9A5EC41E1}" type="presParOf" srcId="{5EFCEC5F-6950-4D9B-A1C3-EAF395919620}" destId="{52BC5123-5FF3-4930-B9C8-3465B236B07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A31F61-8AF4-462C-9E53-4FC45232DD43}" type="doc">
      <dgm:prSet loTypeId="urn:microsoft.com/office/officeart/2005/8/layout/vList6" loCatId="list" qsTypeId="urn:microsoft.com/office/officeart/2005/8/quickstyle/simple1" qsCatId="simple" csTypeId="urn:microsoft.com/office/officeart/2005/8/colors/accent1_1" csCatId="accent1" phldr="1"/>
      <dgm:spPr/>
      <dgm:t>
        <a:bodyPr/>
        <a:lstStyle/>
        <a:p>
          <a:endParaRPr lang="en-US"/>
        </a:p>
      </dgm:t>
    </dgm:pt>
    <dgm:pt modelId="{AF68C556-5211-4621-BDAA-896E0BB30AE6}">
      <dgm:prSet phldrT="[Text]"/>
      <dgm:spPr/>
      <dgm:t>
        <a:bodyPr/>
        <a:lstStyle/>
        <a:p>
          <a:pPr algn="justLow"/>
          <a:r>
            <a:rPr lang="en-US" dirty="0" smtClean="0"/>
            <a:t>Consumers face daily issues concerning the reviews of a certain product as the reviews could be a lot to observe and can’t reach the average reviews on the product.</a:t>
          </a:r>
          <a:endParaRPr lang="en-US"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5843A3E4-FD6B-44EC-8496-8F2CBC773EFB}">
      <dgm:prSet phldrT="[Text]"/>
      <dgm:spPr/>
      <dgm:t>
        <a:bodyPr/>
        <a:lstStyle/>
        <a:p>
          <a:pPr algn="justLow"/>
          <a:r>
            <a:rPr lang="en-GB" dirty="0" smtClean="0"/>
            <a:t>Amazon employees have a difficulty to read all reviews of the product as it’s time consuming .</a:t>
          </a:r>
        </a:p>
      </dgm:t>
    </dgm:pt>
    <dgm:pt modelId="{1118E266-4E09-482B-9113-E42E351DF6D6}" type="parTrans" cxnId="{4BFDAF40-5A15-4203-813F-A06F61A2942C}">
      <dgm:prSet/>
      <dgm:spPr/>
      <dgm:t>
        <a:bodyPr/>
        <a:lstStyle/>
        <a:p>
          <a:endParaRPr lang="en-US"/>
        </a:p>
      </dgm:t>
    </dgm:pt>
    <dgm:pt modelId="{D55E5285-E582-49CF-B260-68ED801EC12B}" type="sibTrans" cxnId="{4BFDAF40-5A15-4203-813F-A06F61A2942C}">
      <dgm:prSet/>
      <dgm:spPr/>
      <dgm:t>
        <a:bodyPr/>
        <a:lstStyle/>
        <a:p>
          <a:endParaRPr lang="en-US"/>
        </a:p>
      </dgm:t>
    </dgm:pt>
    <dgm:pt modelId="{FE47C035-97A7-4732-996E-3D14C88D3BCB}">
      <dgm:prSet phldrT="[Text]"/>
      <dgm:spPr/>
      <dgm:t>
        <a:bodyPr/>
        <a:lstStyle/>
        <a:p>
          <a:r>
            <a:rPr lang="en-GB" dirty="0" smtClean="0"/>
            <a:t>The stars review sometimes could not be accurate as maybe the text review give a goodness of fit for the product but the star review doesn’t fit with the text.</a:t>
          </a:r>
        </a:p>
      </dgm:t>
    </dgm:pt>
    <dgm:pt modelId="{88039573-C67A-4475-A1C7-7007ADA80495}" type="parTrans" cxnId="{A25FDDFA-2960-4B82-A30A-9267B7E29B26}">
      <dgm:prSet/>
      <dgm:spPr/>
      <dgm:t>
        <a:bodyPr/>
        <a:lstStyle/>
        <a:p>
          <a:endParaRPr lang="en-US"/>
        </a:p>
      </dgm:t>
    </dgm:pt>
    <dgm:pt modelId="{20A51B6E-EADF-439B-86BE-EFE45B21258F}" type="sibTrans" cxnId="{A25FDDFA-2960-4B82-A30A-9267B7E29B26}">
      <dgm:prSet/>
      <dgm:spPr/>
      <dgm:t>
        <a:bodyPr/>
        <a:lstStyle/>
        <a:p>
          <a:endParaRPr lang="en-US"/>
        </a:p>
      </dgm:t>
    </dgm:pt>
    <dgm:pt modelId="{69D33F1D-A456-4821-9023-8919D8B4A8C7}" type="pres">
      <dgm:prSet presAssocID="{C0A31F61-8AF4-462C-9E53-4FC45232DD43}" presName="Name0" presStyleCnt="0">
        <dgm:presLayoutVars>
          <dgm:dir/>
          <dgm:animLvl val="lvl"/>
          <dgm:resizeHandles/>
        </dgm:presLayoutVars>
      </dgm:prSet>
      <dgm:spPr/>
      <dgm:t>
        <a:bodyPr/>
        <a:lstStyle/>
        <a:p>
          <a:endParaRPr lang="en-US"/>
        </a:p>
      </dgm:t>
    </dgm:pt>
    <dgm:pt modelId="{D7EB5E11-6250-49CF-95E9-D0BD31C93DC8}" type="pres">
      <dgm:prSet presAssocID="{AF68C556-5211-4621-BDAA-896E0BB30AE6}" presName="linNode" presStyleCnt="0"/>
      <dgm:spPr/>
    </dgm:pt>
    <dgm:pt modelId="{6628B3C4-6DA9-4109-A767-FD108A03FE25}" type="pres">
      <dgm:prSet presAssocID="{AF68C556-5211-4621-BDAA-896E0BB30AE6}" presName="parentShp" presStyleLbl="node1" presStyleIdx="0" presStyleCnt="3">
        <dgm:presLayoutVars>
          <dgm:bulletEnabled val="1"/>
        </dgm:presLayoutVars>
      </dgm:prSet>
      <dgm:spPr/>
      <dgm:t>
        <a:bodyPr/>
        <a:lstStyle/>
        <a:p>
          <a:endParaRPr lang="en-US"/>
        </a:p>
      </dgm:t>
    </dgm:pt>
    <dgm:pt modelId="{C4C5D294-B720-4E02-A3B6-779073F405E6}" type="pres">
      <dgm:prSet presAssocID="{AF68C556-5211-4621-BDAA-896E0BB30AE6}" presName="childShp" presStyleLbl="bgAccFollowNode1" presStyleIdx="0" presStyleCnt="3">
        <dgm:presLayoutVars>
          <dgm:bulletEnabled val="1"/>
        </dgm:presLayoutVars>
      </dgm:prSet>
      <dgm:spPr/>
    </dgm:pt>
    <dgm:pt modelId="{ED2A8DDA-6EA5-437A-84EF-84C907F8CBCC}" type="pres">
      <dgm:prSet presAssocID="{C900576F-C33E-46DC-9335-DDECB4AC704B}" presName="spacing" presStyleCnt="0"/>
      <dgm:spPr/>
    </dgm:pt>
    <dgm:pt modelId="{7EB87997-206A-442D-BE56-31448E8ADEB8}" type="pres">
      <dgm:prSet presAssocID="{FE47C035-97A7-4732-996E-3D14C88D3BCB}" presName="linNode" presStyleCnt="0"/>
      <dgm:spPr/>
    </dgm:pt>
    <dgm:pt modelId="{EF554094-CAC0-4A8B-9B2A-4B4E76570041}" type="pres">
      <dgm:prSet presAssocID="{FE47C035-97A7-4732-996E-3D14C88D3BCB}" presName="parentShp" presStyleLbl="node1" presStyleIdx="1" presStyleCnt="3">
        <dgm:presLayoutVars>
          <dgm:bulletEnabled val="1"/>
        </dgm:presLayoutVars>
      </dgm:prSet>
      <dgm:spPr/>
      <dgm:t>
        <a:bodyPr/>
        <a:lstStyle/>
        <a:p>
          <a:endParaRPr lang="en-US"/>
        </a:p>
      </dgm:t>
    </dgm:pt>
    <dgm:pt modelId="{F18F6029-A2A8-41A6-97C1-54FE25E26B87}" type="pres">
      <dgm:prSet presAssocID="{FE47C035-97A7-4732-996E-3D14C88D3BCB}" presName="childShp" presStyleLbl="bgAccFollowNode1" presStyleIdx="1" presStyleCnt="3">
        <dgm:presLayoutVars>
          <dgm:bulletEnabled val="1"/>
        </dgm:presLayoutVars>
      </dgm:prSet>
      <dgm:spPr/>
    </dgm:pt>
    <dgm:pt modelId="{B5F796FE-B719-44AE-90FB-73C93B2B3D26}" type="pres">
      <dgm:prSet presAssocID="{20A51B6E-EADF-439B-86BE-EFE45B21258F}" presName="spacing" presStyleCnt="0"/>
      <dgm:spPr/>
    </dgm:pt>
    <dgm:pt modelId="{5EFCEC5F-6950-4D9B-A1C3-EAF395919620}" type="pres">
      <dgm:prSet presAssocID="{5843A3E4-FD6B-44EC-8496-8F2CBC773EFB}" presName="linNode" presStyleCnt="0"/>
      <dgm:spPr/>
    </dgm:pt>
    <dgm:pt modelId="{7E364476-7D7C-46D2-BC61-BBEA6DE4E8E3}" type="pres">
      <dgm:prSet presAssocID="{5843A3E4-FD6B-44EC-8496-8F2CBC773EFB}" presName="parentShp" presStyleLbl="node1" presStyleIdx="2" presStyleCnt="3">
        <dgm:presLayoutVars>
          <dgm:bulletEnabled val="1"/>
        </dgm:presLayoutVars>
      </dgm:prSet>
      <dgm:spPr/>
      <dgm:t>
        <a:bodyPr/>
        <a:lstStyle/>
        <a:p>
          <a:endParaRPr lang="en-US"/>
        </a:p>
      </dgm:t>
    </dgm:pt>
    <dgm:pt modelId="{52BC5123-5FF3-4930-B9C8-3465B236B07A}" type="pres">
      <dgm:prSet presAssocID="{5843A3E4-FD6B-44EC-8496-8F2CBC773EFB}" presName="childShp" presStyleLbl="bgAccFollowNode1" presStyleIdx="2" presStyleCnt="3">
        <dgm:presLayoutVars>
          <dgm:bulletEnabled val="1"/>
        </dgm:presLayoutVars>
      </dgm:prSet>
      <dgm:spPr/>
    </dgm:pt>
  </dgm:ptLst>
  <dgm:cxnLst>
    <dgm:cxn modelId="{8CD82070-4F73-41CC-8004-95F158C102B5}" type="presOf" srcId="{C0A31F61-8AF4-462C-9E53-4FC45232DD43}" destId="{69D33F1D-A456-4821-9023-8919D8B4A8C7}" srcOrd="0" destOrd="0" presId="urn:microsoft.com/office/officeart/2005/8/layout/vList6"/>
    <dgm:cxn modelId="{A25FDDFA-2960-4B82-A30A-9267B7E29B26}" srcId="{C0A31F61-8AF4-462C-9E53-4FC45232DD43}" destId="{FE47C035-97A7-4732-996E-3D14C88D3BCB}" srcOrd="1" destOrd="0" parTransId="{88039573-C67A-4475-A1C7-7007ADA80495}" sibTransId="{20A51B6E-EADF-439B-86BE-EFE45B21258F}"/>
    <dgm:cxn modelId="{B2EB86A3-2DE1-47C5-A5EE-CF66958FC06F}" srcId="{C0A31F61-8AF4-462C-9E53-4FC45232DD43}" destId="{AF68C556-5211-4621-BDAA-896E0BB30AE6}" srcOrd="0" destOrd="0" parTransId="{6C329B9F-D7E6-4D19-8300-A2DBD693AE45}" sibTransId="{C900576F-C33E-46DC-9335-DDECB4AC704B}"/>
    <dgm:cxn modelId="{DD4E8477-AF64-4EA2-BB5E-4E050B58A7F6}" type="presOf" srcId="{5843A3E4-FD6B-44EC-8496-8F2CBC773EFB}" destId="{7E364476-7D7C-46D2-BC61-BBEA6DE4E8E3}" srcOrd="0" destOrd="0" presId="urn:microsoft.com/office/officeart/2005/8/layout/vList6"/>
    <dgm:cxn modelId="{1661C124-E040-40A0-BDA3-85EB2EBE726D}" type="presOf" srcId="{FE47C035-97A7-4732-996E-3D14C88D3BCB}" destId="{EF554094-CAC0-4A8B-9B2A-4B4E76570041}" srcOrd="0" destOrd="0" presId="urn:microsoft.com/office/officeart/2005/8/layout/vList6"/>
    <dgm:cxn modelId="{BF012832-5168-4372-BE68-A3E294013DA4}" type="presOf" srcId="{AF68C556-5211-4621-BDAA-896E0BB30AE6}" destId="{6628B3C4-6DA9-4109-A767-FD108A03FE25}" srcOrd="0" destOrd="0" presId="urn:microsoft.com/office/officeart/2005/8/layout/vList6"/>
    <dgm:cxn modelId="{4BFDAF40-5A15-4203-813F-A06F61A2942C}" srcId="{C0A31F61-8AF4-462C-9E53-4FC45232DD43}" destId="{5843A3E4-FD6B-44EC-8496-8F2CBC773EFB}" srcOrd="2" destOrd="0" parTransId="{1118E266-4E09-482B-9113-E42E351DF6D6}" sibTransId="{D55E5285-E582-49CF-B260-68ED801EC12B}"/>
    <dgm:cxn modelId="{DD384229-2A76-4094-A22E-3249E6C97F47}" type="presParOf" srcId="{69D33F1D-A456-4821-9023-8919D8B4A8C7}" destId="{D7EB5E11-6250-49CF-95E9-D0BD31C93DC8}" srcOrd="0" destOrd="0" presId="urn:microsoft.com/office/officeart/2005/8/layout/vList6"/>
    <dgm:cxn modelId="{7C6BD97F-E49A-449E-8074-F70D953693F3}" type="presParOf" srcId="{D7EB5E11-6250-49CF-95E9-D0BD31C93DC8}" destId="{6628B3C4-6DA9-4109-A767-FD108A03FE25}" srcOrd="0" destOrd="0" presId="urn:microsoft.com/office/officeart/2005/8/layout/vList6"/>
    <dgm:cxn modelId="{B05B68D6-564A-43E2-BF88-1BA21BD015E5}" type="presParOf" srcId="{D7EB5E11-6250-49CF-95E9-D0BD31C93DC8}" destId="{C4C5D294-B720-4E02-A3B6-779073F405E6}" srcOrd="1" destOrd="0" presId="urn:microsoft.com/office/officeart/2005/8/layout/vList6"/>
    <dgm:cxn modelId="{9799C330-967A-4FD1-977A-2249B6009C39}" type="presParOf" srcId="{69D33F1D-A456-4821-9023-8919D8B4A8C7}" destId="{ED2A8DDA-6EA5-437A-84EF-84C907F8CBCC}" srcOrd="1" destOrd="0" presId="urn:microsoft.com/office/officeart/2005/8/layout/vList6"/>
    <dgm:cxn modelId="{F94AAD1B-D53D-4181-AEAD-D3DCB3C64455}" type="presParOf" srcId="{69D33F1D-A456-4821-9023-8919D8B4A8C7}" destId="{7EB87997-206A-442D-BE56-31448E8ADEB8}" srcOrd="2" destOrd="0" presId="urn:microsoft.com/office/officeart/2005/8/layout/vList6"/>
    <dgm:cxn modelId="{50831921-2563-45E6-8A84-B8D463EC315F}" type="presParOf" srcId="{7EB87997-206A-442D-BE56-31448E8ADEB8}" destId="{EF554094-CAC0-4A8B-9B2A-4B4E76570041}" srcOrd="0" destOrd="0" presId="urn:microsoft.com/office/officeart/2005/8/layout/vList6"/>
    <dgm:cxn modelId="{E09BAD65-2FC9-46B3-992B-17E34B670E67}" type="presParOf" srcId="{7EB87997-206A-442D-BE56-31448E8ADEB8}" destId="{F18F6029-A2A8-41A6-97C1-54FE25E26B87}" srcOrd="1" destOrd="0" presId="urn:microsoft.com/office/officeart/2005/8/layout/vList6"/>
    <dgm:cxn modelId="{BC01393C-1858-4E3B-BE49-AD1AFBDBC63A}" type="presParOf" srcId="{69D33F1D-A456-4821-9023-8919D8B4A8C7}" destId="{B5F796FE-B719-44AE-90FB-73C93B2B3D26}" srcOrd="3" destOrd="0" presId="urn:microsoft.com/office/officeart/2005/8/layout/vList6"/>
    <dgm:cxn modelId="{3B0120B2-F952-4523-AC9A-FE5EF88F57FA}" type="presParOf" srcId="{69D33F1D-A456-4821-9023-8919D8B4A8C7}" destId="{5EFCEC5F-6950-4D9B-A1C3-EAF395919620}" srcOrd="4" destOrd="0" presId="urn:microsoft.com/office/officeart/2005/8/layout/vList6"/>
    <dgm:cxn modelId="{32A01A79-FA46-4566-B703-0E7B97BF6A74}" type="presParOf" srcId="{5EFCEC5F-6950-4D9B-A1C3-EAF395919620}" destId="{7E364476-7D7C-46D2-BC61-BBEA6DE4E8E3}" srcOrd="0" destOrd="0" presId="urn:microsoft.com/office/officeart/2005/8/layout/vList6"/>
    <dgm:cxn modelId="{F0271C85-81EE-46E7-BB0D-7BD9A5EC41E1}" type="presParOf" srcId="{5EFCEC5F-6950-4D9B-A1C3-EAF395919620}" destId="{52BC5123-5FF3-4930-B9C8-3465B236B07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A31F61-8AF4-462C-9E53-4FC45232DD43}" type="doc">
      <dgm:prSet loTypeId="urn:microsoft.com/office/officeart/2005/8/layout/vList6" loCatId="list" qsTypeId="urn:microsoft.com/office/officeart/2005/8/quickstyle/simple1" qsCatId="simple" csTypeId="urn:microsoft.com/office/officeart/2005/8/colors/accent1_1" csCatId="accent1" phldr="1"/>
      <dgm:spPr/>
      <dgm:t>
        <a:bodyPr/>
        <a:lstStyle/>
        <a:p>
          <a:endParaRPr lang="en-US"/>
        </a:p>
      </dgm:t>
    </dgm:pt>
    <dgm:pt modelId="{AF68C556-5211-4621-BDAA-896E0BB30AE6}">
      <dgm:prSet phldrT="[Text]"/>
      <dgm:spPr/>
      <dgm:t>
        <a:bodyPr/>
        <a:lstStyle/>
        <a:p>
          <a:pPr algn="justLow"/>
          <a:r>
            <a:rPr lang="en-US" dirty="0" smtClean="0">
              <a:solidFill>
                <a:schemeClr val="tx1"/>
              </a:solidFill>
            </a:rPr>
            <a:t>The dataset consists of 34,661 for previous reviews of different products on Amazon.</a:t>
          </a:r>
          <a:endParaRPr lang="en-US"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5843A3E4-FD6B-44EC-8496-8F2CBC773EFB}">
      <dgm:prSet phldrT="[Text]"/>
      <dgm:spPr/>
      <dgm:t>
        <a:bodyPr/>
        <a:lstStyle/>
        <a:p>
          <a:pPr algn="justLow"/>
          <a:endParaRPr lang="en-GB" dirty="0" smtClean="0"/>
        </a:p>
        <a:p>
          <a:pPr algn="justLow"/>
          <a:r>
            <a:rPr lang="en-US" dirty="0" smtClean="0">
              <a:solidFill>
                <a:schemeClr val="tx1"/>
              </a:solidFill>
            </a:rPr>
            <a:t>The dataset was gathered from  2010 to 2017 from reviews made on various products. </a:t>
          </a:r>
          <a:endParaRPr lang="en-US" dirty="0"/>
        </a:p>
      </dgm:t>
    </dgm:pt>
    <dgm:pt modelId="{1118E266-4E09-482B-9113-E42E351DF6D6}" type="parTrans" cxnId="{4BFDAF40-5A15-4203-813F-A06F61A2942C}">
      <dgm:prSet/>
      <dgm:spPr/>
      <dgm:t>
        <a:bodyPr/>
        <a:lstStyle/>
        <a:p>
          <a:endParaRPr lang="en-US"/>
        </a:p>
      </dgm:t>
    </dgm:pt>
    <dgm:pt modelId="{D55E5285-E582-49CF-B260-68ED801EC12B}" type="sibTrans" cxnId="{4BFDAF40-5A15-4203-813F-A06F61A2942C}">
      <dgm:prSet/>
      <dgm:spPr/>
      <dgm:t>
        <a:bodyPr/>
        <a:lstStyle/>
        <a:p>
          <a:endParaRPr lang="en-US"/>
        </a:p>
      </dgm:t>
    </dgm:pt>
    <dgm:pt modelId="{FE47C035-97A7-4732-996E-3D14C88D3BCB}">
      <dgm:prSet phldrT="[Text]"/>
      <dgm:spPr/>
      <dgm:t>
        <a:bodyPr/>
        <a:lstStyle/>
        <a:p>
          <a:r>
            <a:rPr lang="en-US" dirty="0" smtClean="0">
              <a:solidFill>
                <a:schemeClr val="tx1"/>
              </a:solidFill>
            </a:rPr>
            <a:t>The dataset  is gathered from different reviews and from different products with their ratings.</a:t>
          </a:r>
          <a:endParaRPr lang="en-US" dirty="0"/>
        </a:p>
      </dgm:t>
    </dgm:pt>
    <dgm:pt modelId="{88039573-C67A-4475-A1C7-7007ADA80495}" type="parTrans" cxnId="{A25FDDFA-2960-4B82-A30A-9267B7E29B26}">
      <dgm:prSet/>
      <dgm:spPr/>
      <dgm:t>
        <a:bodyPr/>
        <a:lstStyle/>
        <a:p>
          <a:endParaRPr lang="en-US"/>
        </a:p>
      </dgm:t>
    </dgm:pt>
    <dgm:pt modelId="{20A51B6E-EADF-439B-86BE-EFE45B21258F}" type="sibTrans" cxnId="{A25FDDFA-2960-4B82-A30A-9267B7E29B26}">
      <dgm:prSet/>
      <dgm:spPr/>
      <dgm:t>
        <a:bodyPr/>
        <a:lstStyle/>
        <a:p>
          <a:endParaRPr lang="en-US"/>
        </a:p>
      </dgm:t>
    </dgm:pt>
    <dgm:pt modelId="{69D33F1D-A456-4821-9023-8919D8B4A8C7}" type="pres">
      <dgm:prSet presAssocID="{C0A31F61-8AF4-462C-9E53-4FC45232DD43}" presName="Name0" presStyleCnt="0">
        <dgm:presLayoutVars>
          <dgm:dir/>
          <dgm:animLvl val="lvl"/>
          <dgm:resizeHandles/>
        </dgm:presLayoutVars>
      </dgm:prSet>
      <dgm:spPr/>
      <dgm:t>
        <a:bodyPr/>
        <a:lstStyle/>
        <a:p>
          <a:endParaRPr lang="en-US"/>
        </a:p>
      </dgm:t>
    </dgm:pt>
    <dgm:pt modelId="{D7EB5E11-6250-49CF-95E9-D0BD31C93DC8}" type="pres">
      <dgm:prSet presAssocID="{AF68C556-5211-4621-BDAA-896E0BB30AE6}" presName="linNode" presStyleCnt="0"/>
      <dgm:spPr/>
    </dgm:pt>
    <dgm:pt modelId="{6628B3C4-6DA9-4109-A767-FD108A03FE25}" type="pres">
      <dgm:prSet presAssocID="{AF68C556-5211-4621-BDAA-896E0BB30AE6}" presName="parentShp" presStyleLbl="node1" presStyleIdx="0" presStyleCnt="3" custScaleX="131568">
        <dgm:presLayoutVars>
          <dgm:bulletEnabled val="1"/>
        </dgm:presLayoutVars>
      </dgm:prSet>
      <dgm:spPr/>
      <dgm:t>
        <a:bodyPr/>
        <a:lstStyle/>
        <a:p>
          <a:endParaRPr lang="en-US"/>
        </a:p>
      </dgm:t>
    </dgm:pt>
    <dgm:pt modelId="{C4C5D294-B720-4E02-A3B6-779073F405E6}" type="pres">
      <dgm:prSet presAssocID="{AF68C556-5211-4621-BDAA-896E0BB30AE6}" presName="childShp" presStyleLbl="bgAccFollowNode1" presStyleIdx="0" presStyleCnt="3">
        <dgm:presLayoutVars>
          <dgm:bulletEnabled val="1"/>
        </dgm:presLayoutVars>
      </dgm:prSet>
      <dgm:spPr/>
    </dgm:pt>
    <dgm:pt modelId="{ED2A8DDA-6EA5-437A-84EF-84C907F8CBCC}" type="pres">
      <dgm:prSet presAssocID="{C900576F-C33E-46DC-9335-DDECB4AC704B}" presName="spacing" presStyleCnt="0"/>
      <dgm:spPr/>
    </dgm:pt>
    <dgm:pt modelId="{7EB87997-206A-442D-BE56-31448E8ADEB8}" type="pres">
      <dgm:prSet presAssocID="{FE47C035-97A7-4732-996E-3D14C88D3BCB}" presName="linNode" presStyleCnt="0"/>
      <dgm:spPr/>
    </dgm:pt>
    <dgm:pt modelId="{EF554094-CAC0-4A8B-9B2A-4B4E76570041}" type="pres">
      <dgm:prSet presAssocID="{FE47C035-97A7-4732-996E-3D14C88D3BCB}" presName="parentShp" presStyleLbl="node1" presStyleIdx="1" presStyleCnt="3" custScaleX="135800">
        <dgm:presLayoutVars>
          <dgm:bulletEnabled val="1"/>
        </dgm:presLayoutVars>
      </dgm:prSet>
      <dgm:spPr/>
      <dgm:t>
        <a:bodyPr/>
        <a:lstStyle/>
        <a:p>
          <a:endParaRPr lang="en-US"/>
        </a:p>
      </dgm:t>
    </dgm:pt>
    <dgm:pt modelId="{F18F6029-A2A8-41A6-97C1-54FE25E26B87}" type="pres">
      <dgm:prSet presAssocID="{FE47C035-97A7-4732-996E-3D14C88D3BCB}" presName="childShp" presStyleLbl="bgAccFollowNode1" presStyleIdx="1" presStyleCnt="3">
        <dgm:presLayoutVars>
          <dgm:bulletEnabled val="1"/>
        </dgm:presLayoutVars>
      </dgm:prSet>
      <dgm:spPr/>
    </dgm:pt>
    <dgm:pt modelId="{B5F796FE-B719-44AE-90FB-73C93B2B3D26}" type="pres">
      <dgm:prSet presAssocID="{20A51B6E-EADF-439B-86BE-EFE45B21258F}" presName="spacing" presStyleCnt="0"/>
      <dgm:spPr/>
    </dgm:pt>
    <dgm:pt modelId="{5EFCEC5F-6950-4D9B-A1C3-EAF395919620}" type="pres">
      <dgm:prSet presAssocID="{5843A3E4-FD6B-44EC-8496-8F2CBC773EFB}" presName="linNode" presStyleCnt="0"/>
      <dgm:spPr/>
    </dgm:pt>
    <dgm:pt modelId="{7E364476-7D7C-46D2-BC61-BBEA6DE4E8E3}" type="pres">
      <dgm:prSet presAssocID="{5843A3E4-FD6B-44EC-8496-8F2CBC773EFB}" presName="parentShp" presStyleLbl="node1" presStyleIdx="2" presStyleCnt="3" custScaleX="141031">
        <dgm:presLayoutVars>
          <dgm:bulletEnabled val="1"/>
        </dgm:presLayoutVars>
      </dgm:prSet>
      <dgm:spPr/>
      <dgm:t>
        <a:bodyPr/>
        <a:lstStyle/>
        <a:p>
          <a:endParaRPr lang="en-US"/>
        </a:p>
      </dgm:t>
    </dgm:pt>
    <dgm:pt modelId="{52BC5123-5FF3-4930-B9C8-3465B236B07A}" type="pres">
      <dgm:prSet presAssocID="{5843A3E4-FD6B-44EC-8496-8F2CBC773EFB}" presName="childShp" presStyleLbl="bgAccFollowNode1" presStyleIdx="2" presStyleCnt="3">
        <dgm:presLayoutVars>
          <dgm:bulletEnabled val="1"/>
        </dgm:presLayoutVars>
      </dgm:prSet>
      <dgm:spPr/>
    </dgm:pt>
  </dgm:ptLst>
  <dgm:cxnLst>
    <dgm:cxn modelId="{8CD82070-4F73-41CC-8004-95F158C102B5}" type="presOf" srcId="{C0A31F61-8AF4-462C-9E53-4FC45232DD43}" destId="{69D33F1D-A456-4821-9023-8919D8B4A8C7}" srcOrd="0" destOrd="0" presId="urn:microsoft.com/office/officeart/2005/8/layout/vList6"/>
    <dgm:cxn modelId="{A25FDDFA-2960-4B82-A30A-9267B7E29B26}" srcId="{C0A31F61-8AF4-462C-9E53-4FC45232DD43}" destId="{FE47C035-97A7-4732-996E-3D14C88D3BCB}" srcOrd="1" destOrd="0" parTransId="{88039573-C67A-4475-A1C7-7007ADA80495}" sibTransId="{20A51B6E-EADF-439B-86BE-EFE45B21258F}"/>
    <dgm:cxn modelId="{B2EB86A3-2DE1-47C5-A5EE-CF66958FC06F}" srcId="{C0A31F61-8AF4-462C-9E53-4FC45232DD43}" destId="{AF68C556-5211-4621-BDAA-896E0BB30AE6}" srcOrd="0" destOrd="0" parTransId="{6C329B9F-D7E6-4D19-8300-A2DBD693AE45}" sibTransId="{C900576F-C33E-46DC-9335-DDECB4AC704B}"/>
    <dgm:cxn modelId="{DD4E8477-AF64-4EA2-BB5E-4E050B58A7F6}" type="presOf" srcId="{5843A3E4-FD6B-44EC-8496-8F2CBC773EFB}" destId="{7E364476-7D7C-46D2-BC61-BBEA6DE4E8E3}" srcOrd="0" destOrd="0" presId="urn:microsoft.com/office/officeart/2005/8/layout/vList6"/>
    <dgm:cxn modelId="{1661C124-E040-40A0-BDA3-85EB2EBE726D}" type="presOf" srcId="{FE47C035-97A7-4732-996E-3D14C88D3BCB}" destId="{EF554094-CAC0-4A8B-9B2A-4B4E76570041}" srcOrd="0" destOrd="0" presId="urn:microsoft.com/office/officeart/2005/8/layout/vList6"/>
    <dgm:cxn modelId="{BF012832-5168-4372-BE68-A3E294013DA4}" type="presOf" srcId="{AF68C556-5211-4621-BDAA-896E0BB30AE6}" destId="{6628B3C4-6DA9-4109-A767-FD108A03FE25}" srcOrd="0" destOrd="0" presId="urn:microsoft.com/office/officeart/2005/8/layout/vList6"/>
    <dgm:cxn modelId="{4BFDAF40-5A15-4203-813F-A06F61A2942C}" srcId="{C0A31F61-8AF4-462C-9E53-4FC45232DD43}" destId="{5843A3E4-FD6B-44EC-8496-8F2CBC773EFB}" srcOrd="2" destOrd="0" parTransId="{1118E266-4E09-482B-9113-E42E351DF6D6}" sibTransId="{D55E5285-E582-49CF-B260-68ED801EC12B}"/>
    <dgm:cxn modelId="{DD384229-2A76-4094-A22E-3249E6C97F47}" type="presParOf" srcId="{69D33F1D-A456-4821-9023-8919D8B4A8C7}" destId="{D7EB5E11-6250-49CF-95E9-D0BD31C93DC8}" srcOrd="0" destOrd="0" presId="urn:microsoft.com/office/officeart/2005/8/layout/vList6"/>
    <dgm:cxn modelId="{7C6BD97F-E49A-449E-8074-F70D953693F3}" type="presParOf" srcId="{D7EB5E11-6250-49CF-95E9-D0BD31C93DC8}" destId="{6628B3C4-6DA9-4109-A767-FD108A03FE25}" srcOrd="0" destOrd="0" presId="urn:microsoft.com/office/officeart/2005/8/layout/vList6"/>
    <dgm:cxn modelId="{B05B68D6-564A-43E2-BF88-1BA21BD015E5}" type="presParOf" srcId="{D7EB5E11-6250-49CF-95E9-D0BD31C93DC8}" destId="{C4C5D294-B720-4E02-A3B6-779073F405E6}" srcOrd="1" destOrd="0" presId="urn:microsoft.com/office/officeart/2005/8/layout/vList6"/>
    <dgm:cxn modelId="{9799C330-967A-4FD1-977A-2249B6009C39}" type="presParOf" srcId="{69D33F1D-A456-4821-9023-8919D8B4A8C7}" destId="{ED2A8DDA-6EA5-437A-84EF-84C907F8CBCC}" srcOrd="1" destOrd="0" presId="urn:microsoft.com/office/officeart/2005/8/layout/vList6"/>
    <dgm:cxn modelId="{F94AAD1B-D53D-4181-AEAD-D3DCB3C64455}" type="presParOf" srcId="{69D33F1D-A456-4821-9023-8919D8B4A8C7}" destId="{7EB87997-206A-442D-BE56-31448E8ADEB8}" srcOrd="2" destOrd="0" presId="urn:microsoft.com/office/officeart/2005/8/layout/vList6"/>
    <dgm:cxn modelId="{50831921-2563-45E6-8A84-B8D463EC315F}" type="presParOf" srcId="{7EB87997-206A-442D-BE56-31448E8ADEB8}" destId="{EF554094-CAC0-4A8B-9B2A-4B4E76570041}" srcOrd="0" destOrd="0" presId="urn:microsoft.com/office/officeart/2005/8/layout/vList6"/>
    <dgm:cxn modelId="{E09BAD65-2FC9-46B3-992B-17E34B670E67}" type="presParOf" srcId="{7EB87997-206A-442D-BE56-31448E8ADEB8}" destId="{F18F6029-A2A8-41A6-97C1-54FE25E26B87}" srcOrd="1" destOrd="0" presId="urn:microsoft.com/office/officeart/2005/8/layout/vList6"/>
    <dgm:cxn modelId="{BC01393C-1858-4E3B-BE49-AD1AFBDBC63A}" type="presParOf" srcId="{69D33F1D-A456-4821-9023-8919D8B4A8C7}" destId="{B5F796FE-B719-44AE-90FB-73C93B2B3D26}" srcOrd="3" destOrd="0" presId="urn:microsoft.com/office/officeart/2005/8/layout/vList6"/>
    <dgm:cxn modelId="{3B0120B2-F952-4523-AC9A-FE5EF88F57FA}" type="presParOf" srcId="{69D33F1D-A456-4821-9023-8919D8B4A8C7}" destId="{5EFCEC5F-6950-4D9B-A1C3-EAF395919620}" srcOrd="4" destOrd="0" presId="urn:microsoft.com/office/officeart/2005/8/layout/vList6"/>
    <dgm:cxn modelId="{32A01A79-FA46-4566-B703-0E7B97BF6A74}" type="presParOf" srcId="{5EFCEC5F-6950-4D9B-A1C3-EAF395919620}" destId="{7E364476-7D7C-46D2-BC61-BBEA6DE4E8E3}" srcOrd="0" destOrd="0" presId="urn:microsoft.com/office/officeart/2005/8/layout/vList6"/>
    <dgm:cxn modelId="{F0271C85-81EE-46E7-BB0D-7BD9A5EC41E1}" type="presParOf" srcId="{5EFCEC5F-6950-4D9B-A1C3-EAF395919620}" destId="{52BC5123-5FF3-4930-B9C8-3465B236B07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A31F61-8AF4-462C-9E53-4FC45232DD4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F68C556-5211-4621-BDAA-896E0BB30AE6}">
      <dgm:prSet phldrT="[Text]"/>
      <dgm:spPr/>
      <dgm:t>
        <a:bodyPr/>
        <a:lstStyle/>
        <a:p>
          <a:r>
            <a:rPr lang="en-US" dirty="0" smtClean="0"/>
            <a:t>Xgboost</a:t>
          </a:r>
          <a:endParaRPr lang="en-US"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4F31BB95-54AB-440D-85ED-31B78F325219}">
      <dgm:prSet phldrT="[Text]"/>
      <dgm:spPr/>
      <dgm:t>
        <a:bodyPr/>
        <a:lstStyle/>
        <a:p>
          <a:r>
            <a:rPr lang="en-US" b="0" i="0" dirty="0" smtClean="0"/>
            <a:t>The whole idea is to correct the previous mistake done by the model, learn from it and its next step improves the performance.</a:t>
          </a:r>
          <a:endParaRPr lang="en-US" b="0" dirty="0"/>
        </a:p>
      </dgm:t>
    </dgm:pt>
    <dgm:pt modelId="{D0980D65-ABB7-4C70-AC81-93331B085003}" type="parTrans" cxnId="{982886F7-D357-4200-A9D3-BA1049597A25}">
      <dgm:prSet/>
      <dgm:spPr/>
      <dgm:t>
        <a:bodyPr/>
        <a:lstStyle/>
        <a:p>
          <a:endParaRPr lang="en-US"/>
        </a:p>
      </dgm:t>
    </dgm:pt>
    <dgm:pt modelId="{38DDE0B4-F73B-4D10-ABF1-70B73B3A571B}" type="sibTrans" cxnId="{982886F7-D357-4200-A9D3-BA1049597A25}">
      <dgm:prSet/>
      <dgm:spPr/>
      <dgm:t>
        <a:bodyPr/>
        <a:lstStyle/>
        <a:p>
          <a:endParaRPr lang="en-US"/>
        </a:p>
      </dgm:t>
    </dgm:pt>
    <dgm:pt modelId="{FE47C035-97A7-4732-996E-3D14C88D3BCB}">
      <dgm:prSet phldrT="[Text]"/>
      <dgm:spPr/>
      <dgm:t>
        <a:bodyPr/>
        <a:lstStyle/>
        <a:p>
          <a:r>
            <a:rPr lang="en-US" dirty="0" smtClean="0"/>
            <a:t>Artificial Neural Network (ANN)</a:t>
          </a:r>
          <a:endParaRPr lang="en-US" dirty="0"/>
        </a:p>
      </dgm:t>
    </dgm:pt>
    <dgm:pt modelId="{88039573-C67A-4475-A1C7-7007ADA80495}" type="parTrans" cxnId="{A25FDDFA-2960-4B82-A30A-9267B7E29B26}">
      <dgm:prSet/>
      <dgm:spPr/>
      <dgm:t>
        <a:bodyPr/>
        <a:lstStyle/>
        <a:p>
          <a:endParaRPr lang="en-US"/>
        </a:p>
      </dgm:t>
    </dgm:pt>
    <dgm:pt modelId="{20A51B6E-EADF-439B-86BE-EFE45B21258F}" type="sibTrans" cxnId="{A25FDDFA-2960-4B82-A30A-9267B7E29B26}">
      <dgm:prSet/>
      <dgm:spPr/>
      <dgm:t>
        <a:bodyPr/>
        <a:lstStyle/>
        <a:p>
          <a:endParaRPr lang="en-US"/>
        </a:p>
      </dgm:t>
    </dgm:pt>
    <dgm:pt modelId="{22B2C18E-7FBA-4AB6-A9B9-04B01A62D56F}">
      <dgm:prSet phldrT="[Text]"/>
      <dgm:spPr/>
      <dgm:t>
        <a:bodyPr/>
        <a:lstStyle/>
        <a:p>
          <a:r>
            <a:rPr lang="en-US" b="0" i="0" smtClean="0"/>
            <a:t>Artificial neural networks have the ability to provide the data to be processed in parallel.</a:t>
          </a:r>
          <a:endParaRPr lang="en-US" dirty="0"/>
        </a:p>
      </dgm:t>
    </dgm:pt>
    <dgm:pt modelId="{9235D427-052B-4A6F-A137-C78C5522E439}" type="parTrans" cxnId="{F1AB1F0F-CB57-4FB1-B1B8-F064C1D4CBBB}">
      <dgm:prSet/>
      <dgm:spPr/>
      <dgm:t>
        <a:bodyPr/>
        <a:lstStyle/>
        <a:p>
          <a:endParaRPr lang="en-US"/>
        </a:p>
      </dgm:t>
    </dgm:pt>
    <dgm:pt modelId="{F35C2182-B672-488F-8922-B76FD1A7BA84}" type="sibTrans" cxnId="{F1AB1F0F-CB57-4FB1-B1B8-F064C1D4CBBB}">
      <dgm:prSet/>
      <dgm:spPr/>
      <dgm:t>
        <a:bodyPr/>
        <a:lstStyle/>
        <a:p>
          <a:endParaRPr lang="en-US"/>
        </a:p>
      </dgm:t>
    </dgm:pt>
    <dgm:pt modelId="{1B8647EA-6538-4A7F-8191-113CA1EDAB04}">
      <dgm:prSet phldrT="[Text]"/>
      <dgm:spPr/>
      <dgm:t>
        <a:bodyPr/>
        <a:lstStyle/>
        <a:p>
          <a:r>
            <a:rPr lang="en-US" b="0" i="0" dirty="0" smtClean="0"/>
            <a:t>It is Highly Flexible</a:t>
          </a:r>
          <a:endParaRPr lang="en-US" dirty="0"/>
        </a:p>
      </dgm:t>
    </dgm:pt>
    <dgm:pt modelId="{211B7F55-3C45-4267-A136-2542759AC670}" type="parTrans" cxnId="{F26C867C-5F74-4629-8FC6-5C2B644A1493}">
      <dgm:prSet/>
      <dgm:spPr/>
      <dgm:t>
        <a:bodyPr/>
        <a:lstStyle/>
        <a:p>
          <a:endParaRPr lang="en-US"/>
        </a:p>
      </dgm:t>
    </dgm:pt>
    <dgm:pt modelId="{772856EA-1BC8-46DE-9625-D7B2AD1ECD65}" type="sibTrans" cxnId="{F26C867C-5F74-4629-8FC6-5C2B644A1493}">
      <dgm:prSet/>
      <dgm:spPr/>
      <dgm:t>
        <a:bodyPr/>
        <a:lstStyle/>
        <a:p>
          <a:endParaRPr lang="en-US"/>
        </a:p>
      </dgm:t>
    </dgm:pt>
    <dgm:pt modelId="{50F15715-6032-4513-920C-6E5D09471428}">
      <dgm:prSet/>
      <dgm:spPr/>
      <dgm:t>
        <a:bodyPr/>
        <a:lstStyle/>
        <a:p>
          <a:endParaRPr lang="en-US" dirty="0"/>
        </a:p>
      </dgm:t>
    </dgm:pt>
    <dgm:pt modelId="{39C52D6D-03AF-416E-B103-D8FA2B2A6D43}" type="parTrans" cxnId="{AE2916D1-FBF4-4098-9174-7DD0DFBCF60A}">
      <dgm:prSet/>
      <dgm:spPr/>
      <dgm:t>
        <a:bodyPr/>
        <a:lstStyle/>
        <a:p>
          <a:endParaRPr lang="en-US"/>
        </a:p>
      </dgm:t>
    </dgm:pt>
    <dgm:pt modelId="{E0D0D5E8-3511-44F0-9375-66974859ECD0}" type="sibTrans" cxnId="{AE2916D1-FBF4-4098-9174-7DD0DFBCF60A}">
      <dgm:prSet/>
      <dgm:spPr/>
      <dgm:t>
        <a:bodyPr/>
        <a:lstStyle/>
        <a:p>
          <a:endParaRPr lang="en-US"/>
        </a:p>
      </dgm:t>
    </dgm:pt>
    <dgm:pt modelId="{B9FFCCE1-2AB1-4C09-8AEB-7CFC4C8A64AC}">
      <dgm:prSet/>
      <dgm:spPr/>
      <dgm:t>
        <a:bodyPr/>
        <a:lstStyle/>
        <a:p>
          <a:r>
            <a:rPr lang="en-US" b="0" i="0" dirty="0" smtClean="0"/>
            <a:t>We are able to train ANN’s that these networks learn from past events and make decisions.</a:t>
          </a:r>
          <a:endParaRPr lang="en-US" dirty="0"/>
        </a:p>
      </dgm:t>
    </dgm:pt>
    <dgm:pt modelId="{05297426-7ED9-4613-9265-0CDDC9B25221}" type="parTrans" cxnId="{BC46985B-BAC8-4612-BF44-D05C0E410F3D}">
      <dgm:prSet/>
      <dgm:spPr/>
      <dgm:t>
        <a:bodyPr/>
        <a:lstStyle/>
        <a:p>
          <a:endParaRPr lang="en-US"/>
        </a:p>
      </dgm:t>
    </dgm:pt>
    <dgm:pt modelId="{59B13A5B-34A7-4B1D-B050-9AF65F337E58}" type="sibTrans" cxnId="{BC46985B-BAC8-4612-BF44-D05C0E410F3D}">
      <dgm:prSet/>
      <dgm:spPr/>
      <dgm:t>
        <a:bodyPr/>
        <a:lstStyle/>
        <a:p>
          <a:endParaRPr lang="en-US"/>
        </a:p>
      </dgm:t>
    </dgm:pt>
    <dgm:pt modelId="{DDBEA27B-D069-43F5-BE25-871C88885EBC}">
      <dgm:prSet/>
      <dgm:spPr/>
      <dgm:t>
        <a:bodyPr/>
        <a:lstStyle/>
        <a:p>
          <a:r>
            <a:rPr lang="en-US" b="0" i="0" dirty="0" smtClean="0"/>
            <a:t>It is designed to handle missing data with its in-build features.</a:t>
          </a:r>
          <a:endParaRPr lang="en-US" dirty="0"/>
        </a:p>
      </dgm:t>
    </dgm:pt>
    <dgm:pt modelId="{7587B14F-6A88-493B-8CED-F5077D46D9B0}" type="parTrans" cxnId="{CA019E5A-54FD-4192-B9B8-ECDC40ECCFB8}">
      <dgm:prSet/>
      <dgm:spPr/>
      <dgm:t>
        <a:bodyPr/>
        <a:lstStyle/>
        <a:p>
          <a:endParaRPr lang="en-US"/>
        </a:p>
      </dgm:t>
    </dgm:pt>
    <dgm:pt modelId="{42989020-CDE2-4C23-9810-21B3D36051B0}" type="sibTrans" cxnId="{CA019E5A-54FD-4192-B9B8-ECDC40ECCFB8}">
      <dgm:prSet/>
      <dgm:spPr/>
      <dgm:t>
        <a:bodyPr/>
        <a:lstStyle/>
        <a:p>
          <a:endParaRPr lang="en-US"/>
        </a:p>
      </dgm:t>
    </dgm:pt>
    <dgm:pt modelId="{FB3CAC4E-9FE8-4F2F-928C-3246EE372014}">
      <dgm:prSet phldrT="[Text]"/>
      <dgm:spPr/>
      <dgm:t>
        <a:bodyPr/>
        <a:lstStyle/>
        <a:p>
          <a:endParaRPr lang="en-US" dirty="0"/>
        </a:p>
      </dgm:t>
    </dgm:pt>
    <dgm:pt modelId="{C75E6250-D301-4E4A-A97D-471EEE4C0F0D}" type="parTrans" cxnId="{D29D3BBA-4FCF-4CEE-A27F-34F817EF9AE5}">
      <dgm:prSet/>
      <dgm:spPr/>
      <dgm:t>
        <a:bodyPr/>
        <a:lstStyle/>
        <a:p>
          <a:endParaRPr lang="en-US"/>
        </a:p>
      </dgm:t>
    </dgm:pt>
    <dgm:pt modelId="{99BE79EF-00EC-45A5-A6F4-9331E7819920}" type="sibTrans" cxnId="{D29D3BBA-4FCF-4CEE-A27F-34F817EF9AE5}">
      <dgm:prSet/>
      <dgm:spPr/>
      <dgm:t>
        <a:bodyPr/>
        <a:lstStyle/>
        <a:p>
          <a:endParaRPr lang="en-US"/>
        </a:p>
      </dgm:t>
    </dgm:pt>
    <dgm:pt modelId="{13C1E004-5F77-4FFF-BFFA-676B60D2EEB5}">
      <dgm:prSet phldrT="[Text]"/>
      <dgm:spPr/>
      <dgm:t>
        <a:bodyPr/>
        <a:lstStyle/>
        <a:p>
          <a:endParaRPr lang="en-US" dirty="0"/>
        </a:p>
      </dgm:t>
    </dgm:pt>
    <dgm:pt modelId="{A2E48AAC-C683-4F93-815E-3AD2E8D21C49}" type="parTrans" cxnId="{442A03D4-6396-4C73-A0CF-93BDFB4E0C1E}">
      <dgm:prSet/>
      <dgm:spPr/>
      <dgm:t>
        <a:bodyPr/>
        <a:lstStyle/>
        <a:p>
          <a:endParaRPr lang="en-US"/>
        </a:p>
      </dgm:t>
    </dgm:pt>
    <dgm:pt modelId="{7A0F84FA-B5EA-401C-A4B1-9CD04F6CC8F5}" type="sibTrans" cxnId="{442A03D4-6396-4C73-A0CF-93BDFB4E0C1E}">
      <dgm:prSet/>
      <dgm:spPr/>
      <dgm:t>
        <a:bodyPr/>
        <a:lstStyle/>
        <a:p>
          <a:endParaRPr lang="en-US"/>
        </a:p>
      </dgm:t>
    </dgm:pt>
    <dgm:pt modelId="{905B7124-5281-44BC-82A6-F86CF287D564}" type="pres">
      <dgm:prSet presAssocID="{C0A31F61-8AF4-462C-9E53-4FC45232DD43}" presName="linear" presStyleCnt="0">
        <dgm:presLayoutVars>
          <dgm:dir/>
          <dgm:animLvl val="lvl"/>
          <dgm:resizeHandles val="exact"/>
        </dgm:presLayoutVars>
      </dgm:prSet>
      <dgm:spPr/>
      <dgm:t>
        <a:bodyPr/>
        <a:lstStyle/>
        <a:p>
          <a:endParaRPr lang="en-US"/>
        </a:p>
      </dgm:t>
    </dgm:pt>
    <dgm:pt modelId="{B3283CE4-9941-4D8A-A39A-F1BB368483A3}" type="pres">
      <dgm:prSet presAssocID="{AF68C556-5211-4621-BDAA-896E0BB30AE6}" presName="parentLin" presStyleCnt="0"/>
      <dgm:spPr/>
      <dgm:t>
        <a:bodyPr/>
        <a:lstStyle/>
        <a:p>
          <a:endParaRPr lang="en-US"/>
        </a:p>
      </dgm:t>
    </dgm:pt>
    <dgm:pt modelId="{D5AEFB29-198F-4706-A75F-8093E19A2A92}" type="pres">
      <dgm:prSet presAssocID="{AF68C556-5211-4621-BDAA-896E0BB30AE6}" presName="parentLeftMargin" presStyleLbl="node1" presStyleIdx="0" presStyleCnt="2"/>
      <dgm:spPr/>
      <dgm:t>
        <a:bodyPr/>
        <a:lstStyle/>
        <a:p>
          <a:endParaRPr lang="en-US"/>
        </a:p>
      </dgm:t>
    </dgm:pt>
    <dgm:pt modelId="{FBE39EF2-4B1D-47F5-B8B8-0F55ACCDFBD8}" type="pres">
      <dgm:prSet presAssocID="{AF68C556-5211-4621-BDAA-896E0BB30AE6}" presName="parentText" presStyleLbl="node1" presStyleIdx="0" presStyleCnt="2">
        <dgm:presLayoutVars>
          <dgm:chMax val="0"/>
          <dgm:bulletEnabled val="1"/>
        </dgm:presLayoutVars>
      </dgm:prSet>
      <dgm:spPr/>
      <dgm:t>
        <a:bodyPr/>
        <a:lstStyle/>
        <a:p>
          <a:endParaRPr lang="en-US"/>
        </a:p>
      </dgm:t>
    </dgm:pt>
    <dgm:pt modelId="{1523CD03-0645-45D4-89A8-2BF202C3ADAA}" type="pres">
      <dgm:prSet presAssocID="{AF68C556-5211-4621-BDAA-896E0BB30AE6}" presName="negativeSpace" presStyleCnt="0"/>
      <dgm:spPr/>
      <dgm:t>
        <a:bodyPr/>
        <a:lstStyle/>
        <a:p>
          <a:endParaRPr lang="en-US"/>
        </a:p>
      </dgm:t>
    </dgm:pt>
    <dgm:pt modelId="{0A586419-A140-483F-9445-8315B835F6FE}" type="pres">
      <dgm:prSet presAssocID="{AF68C556-5211-4621-BDAA-896E0BB30AE6}" presName="childText" presStyleLbl="conFgAcc1" presStyleIdx="0" presStyleCnt="2">
        <dgm:presLayoutVars>
          <dgm:bulletEnabled val="1"/>
        </dgm:presLayoutVars>
      </dgm:prSet>
      <dgm:spPr/>
      <dgm:t>
        <a:bodyPr/>
        <a:lstStyle/>
        <a:p>
          <a:endParaRPr lang="en-US"/>
        </a:p>
      </dgm:t>
    </dgm:pt>
    <dgm:pt modelId="{AAEF2F4E-EAD0-4BD5-8666-8563FA985DE9}" type="pres">
      <dgm:prSet presAssocID="{C900576F-C33E-46DC-9335-DDECB4AC704B}" presName="spaceBetweenRectangles" presStyleCnt="0"/>
      <dgm:spPr/>
      <dgm:t>
        <a:bodyPr/>
        <a:lstStyle/>
        <a:p>
          <a:endParaRPr lang="en-US"/>
        </a:p>
      </dgm:t>
    </dgm:pt>
    <dgm:pt modelId="{A0AC0504-994A-454C-97F9-6D8D89ECCD02}" type="pres">
      <dgm:prSet presAssocID="{FE47C035-97A7-4732-996E-3D14C88D3BCB}" presName="parentLin" presStyleCnt="0"/>
      <dgm:spPr/>
      <dgm:t>
        <a:bodyPr/>
        <a:lstStyle/>
        <a:p>
          <a:endParaRPr lang="en-US"/>
        </a:p>
      </dgm:t>
    </dgm:pt>
    <dgm:pt modelId="{1F399548-94B7-4FB3-A2BF-AD6B79647B8A}" type="pres">
      <dgm:prSet presAssocID="{FE47C035-97A7-4732-996E-3D14C88D3BCB}" presName="parentLeftMargin" presStyleLbl="node1" presStyleIdx="0" presStyleCnt="2"/>
      <dgm:spPr/>
      <dgm:t>
        <a:bodyPr/>
        <a:lstStyle/>
        <a:p>
          <a:endParaRPr lang="en-US"/>
        </a:p>
      </dgm:t>
    </dgm:pt>
    <dgm:pt modelId="{CB6770A9-96A4-4137-8C9E-14DC0D19CF39}" type="pres">
      <dgm:prSet presAssocID="{FE47C035-97A7-4732-996E-3D14C88D3BCB}" presName="parentText" presStyleLbl="node1" presStyleIdx="1" presStyleCnt="2">
        <dgm:presLayoutVars>
          <dgm:chMax val="0"/>
          <dgm:bulletEnabled val="1"/>
        </dgm:presLayoutVars>
      </dgm:prSet>
      <dgm:spPr/>
      <dgm:t>
        <a:bodyPr/>
        <a:lstStyle/>
        <a:p>
          <a:endParaRPr lang="en-US"/>
        </a:p>
      </dgm:t>
    </dgm:pt>
    <dgm:pt modelId="{EDC003F7-D218-4E98-B123-FF8A789E5604}" type="pres">
      <dgm:prSet presAssocID="{FE47C035-97A7-4732-996E-3D14C88D3BCB}" presName="negativeSpace" presStyleCnt="0"/>
      <dgm:spPr/>
      <dgm:t>
        <a:bodyPr/>
        <a:lstStyle/>
        <a:p>
          <a:endParaRPr lang="en-US"/>
        </a:p>
      </dgm:t>
    </dgm:pt>
    <dgm:pt modelId="{69B14E0D-50FF-4B76-8899-DA89BC84280A}" type="pres">
      <dgm:prSet presAssocID="{FE47C035-97A7-4732-996E-3D14C88D3BCB}" presName="childText" presStyleLbl="conFgAcc1" presStyleIdx="1" presStyleCnt="2">
        <dgm:presLayoutVars>
          <dgm:bulletEnabled val="1"/>
        </dgm:presLayoutVars>
      </dgm:prSet>
      <dgm:spPr/>
      <dgm:t>
        <a:bodyPr/>
        <a:lstStyle/>
        <a:p>
          <a:endParaRPr lang="en-US"/>
        </a:p>
      </dgm:t>
    </dgm:pt>
  </dgm:ptLst>
  <dgm:cxnLst>
    <dgm:cxn modelId="{442A03D4-6396-4C73-A0CF-93BDFB4E0C1E}" srcId="{AF68C556-5211-4621-BDAA-896E0BB30AE6}" destId="{13C1E004-5F77-4FFF-BFFA-676B60D2EEB5}" srcOrd="3" destOrd="0" parTransId="{A2E48AAC-C683-4F93-815E-3AD2E8D21C49}" sibTransId="{7A0F84FA-B5EA-401C-A4B1-9CD04F6CC8F5}"/>
    <dgm:cxn modelId="{E4D0860F-444F-416A-B141-3C2535C3DE58}" type="presOf" srcId="{50F15715-6032-4513-920C-6E5D09471428}" destId="{69B14E0D-50FF-4B76-8899-DA89BC84280A}" srcOrd="0" destOrd="1" presId="urn:microsoft.com/office/officeart/2005/8/layout/list1"/>
    <dgm:cxn modelId="{713A516B-C7B1-47FA-A421-A7A381624F55}" type="presOf" srcId="{FE47C035-97A7-4732-996E-3D14C88D3BCB}" destId="{CB6770A9-96A4-4137-8C9E-14DC0D19CF39}" srcOrd="1" destOrd="0" presId="urn:microsoft.com/office/officeart/2005/8/layout/list1"/>
    <dgm:cxn modelId="{D29D3BBA-4FCF-4CEE-A27F-34F817EF9AE5}" srcId="{AF68C556-5211-4621-BDAA-896E0BB30AE6}" destId="{FB3CAC4E-9FE8-4F2F-928C-3246EE372014}" srcOrd="1" destOrd="0" parTransId="{C75E6250-D301-4E4A-A97D-471EEE4C0F0D}" sibTransId="{99BE79EF-00EC-45A5-A6F4-9331E7819920}"/>
    <dgm:cxn modelId="{03723B51-8975-428B-8D6A-D616919A57AB}" type="presOf" srcId="{AF68C556-5211-4621-BDAA-896E0BB30AE6}" destId="{D5AEFB29-198F-4706-A75F-8093E19A2A92}" srcOrd="0" destOrd="0" presId="urn:microsoft.com/office/officeart/2005/8/layout/list1"/>
    <dgm:cxn modelId="{A25FDDFA-2960-4B82-A30A-9267B7E29B26}" srcId="{C0A31F61-8AF4-462C-9E53-4FC45232DD43}" destId="{FE47C035-97A7-4732-996E-3D14C88D3BCB}" srcOrd="1" destOrd="0" parTransId="{88039573-C67A-4475-A1C7-7007ADA80495}" sibTransId="{20A51B6E-EADF-439B-86BE-EFE45B21258F}"/>
    <dgm:cxn modelId="{CA019E5A-54FD-4192-B9B8-ECDC40ECCFB8}" srcId="{AF68C556-5211-4621-BDAA-896E0BB30AE6}" destId="{DDBEA27B-D069-43F5-BE25-871C88885EBC}" srcOrd="4" destOrd="0" parTransId="{7587B14F-6A88-493B-8CED-F5077D46D9B0}" sibTransId="{42989020-CDE2-4C23-9810-21B3D36051B0}"/>
    <dgm:cxn modelId="{20FF816B-2D51-4E31-B47D-551E63CB834F}" type="presOf" srcId="{DDBEA27B-D069-43F5-BE25-871C88885EBC}" destId="{0A586419-A140-483F-9445-8315B835F6FE}" srcOrd="0" destOrd="4" presId="urn:microsoft.com/office/officeart/2005/8/layout/list1"/>
    <dgm:cxn modelId="{AE2916D1-FBF4-4098-9174-7DD0DFBCF60A}" srcId="{FE47C035-97A7-4732-996E-3D14C88D3BCB}" destId="{50F15715-6032-4513-920C-6E5D09471428}" srcOrd="1" destOrd="0" parTransId="{39C52D6D-03AF-416E-B103-D8FA2B2A6D43}" sibTransId="{E0D0D5E8-3511-44F0-9375-66974859ECD0}"/>
    <dgm:cxn modelId="{B2EB86A3-2DE1-47C5-A5EE-CF66958FC06F}" srcId="{C0A31F61-8AF4-462C-9E53-4FC45232DD43}" destId="{AF68C556-5211-4621-BDAA-896E0BB30AE6}" srcOrd="0" destOrd="0" parTransId="{6C329B9F-D7E6-4D19-8300-A2DBD693AE45}" sibTransId="{C900576F-C33E-46DC-9335-DDECB4AC704B}"/>
    <dgm:cxn modelId="{25AA4F83-5133-40E5-90BE-87249737DF28}" type="presOf" srcId="{AF68C556-5211-4621-BDAA-896E0BB30AE6}" destId="{FBE39EF2-4B1D-47F5-B8B8-0F55ACCDFBD8}" srcOrd="1" destOrd="0" presId="urn:microsoft.com/office/officeart/2005/8/layout/list1"/>
    <dgm:cxn modelId="{80692E1E-539E-4183-B5F3-182175753ECC}" type="presOf" srcId="{B9FFCCE1-2AB1-4C09-8AEB-7CFC4C8A64AC}" destId="{69B14E0D-50FF-4B76-8899-DA89BC84280A}" srcOrd="0" destOrd="2" presId="urn:microsoft.com/office/officeart/2005/8/layout/list1"/>
    <dgm:cxn modelId="{E780AFF9-C834-4569-AED4-20A67A6952E6}" type="presOf" srcId="{4F31BB95-54AB-440D-85ED-31B78F325219}" destId="{0A586419-A140-483F-9445-8315B835F6FE}" srcOrd="0" destOrd="0" presId="urn:microsoft.com/office/officeart/2005/8/layout/list1"/>
    <dgm:cxn modelId="{BC46985B-BAC8-4612-BF44-D05C0E410F3D}" srcId="{FE47C035-97A7-4732-996E-3D14C88D3BCB}" destId="{B9FFCCE1-2AB1-4C09-8AEB-7CFC4C8A64AC}" srcOrd="2" destOrd="0" parTransId="{05297426-7ED9-4613-9265-0CDDC9B25221}" sibTransId="{59B13A5B-34A7-4B1D-B050-9AF65F337E58}"/>
    <dgm:cxn modelId="{D36EC9D5-7089-48DF-AD47-3293AC913766}" type="presOf" srcId="{22B2C18E-7FBA-4AB6-A9B9-04B01A62D56F}" destId="{69B14E0D-50FF-4B76-8899-DA89BC84280A}" srcOrd="0" destOrd="0" presId="urn:microsoft.com/office/officeart/2005/8/layout/list1"/>
    <dgm:cxn modelId="{F26C867C-5F74-4629-8FC6-5C2B644A1493}" srcId="{AF68C556-5211-4621-BDAA-896E0BB30AE6}" destId="{1B8647EA-6538-4A7F-8191-113CA1EDAB04}" srcOrd="2" destOrd="0" parTransId="{211B7F55-3C45-4267-A136-2542759AC670}" sibTransId="{772856EA-1BC8-46DE-9625-D7B2AD1ECD65}"/>
    <dgm:cxn modelId="{8C2307F9-0471-4F30-97FA-648D20D0103F}" type="presOf" srcId="{FB3CAC4E-9FE8-4F2F-928C-3246EE372014}" destId="{0A586419-A140-483F-9445-8315B835F6FE}" srcOrd="0" destOrd="1" presId="urn:microsoft.com/office/officeart/2005/8/layout/list1"/>
    <dgm:cxn modelId="{DEBF7823-12D0-45A3-843A-22B390FE7C34}" type="presOf" srcId="{1B8647EA-6538-4A7F-8191-113CA1EDAB04}" destId="{0A586419-A140-483F-9445-8315B835F6FE}" srcOrd="0" destOrd="2" presId="urn:microsoft.com/office/officeart/2005/8/layout/list1"/>
    <dgm:cxn modelId="{6ECCE34F-45B3-47A1-9D32-C1238FFE89DA}" type="presOf" srcId="{13C1E004-5F77-4FFF-BFFA-676B60D2EEB5}" destId="{0A586419-A140-483F-9445-8315B835F6FE}" srcOrd="0" destOrd="3" presId="urn:microsoft.com/office/officeart/2005/8/layout/list1"/>
    <dgm:cxn modelId="{663C24D3-E0BD-4B60-BD8F-82CC0698EDBB}" type="presOf" srcId="{C0A31F61-8AF4-462C-9E53-4FC45232DD43}" destId="{905B7124-5281-44BC-82A6-F86CF287D564}" srcOrd="0" destOrd="0" presId="urn:microsoft.com/office/officeart/2005/8/layout/list1"/>
    <dgm:cxn modelId="{8A2E9965-56EF-40E4-A14B-A55CC5D1272E}" type="presOf" srcId="{FE47C035-97A7-4732-996E-3D14C88D3BCB}" destId="{1F399548-94B7-4FB3-A2BF-AD6B79647B8A}" srcOrd="0" destOrd="0" presId="urn:microsoft.com/office/officeart/2005/8/layout/list1"/>
    <dgm:cxn modelId="{982886F7-D357-4200-A9D3-BA1049597A25}" srcId="{AF68C556-5211-4621-BDAA-896E0BB30AE6}" destId="{4F31BB95-54AB-440D-85ED-31B78F325219}" srcOrd="0" destOrd="0" parTransId="{D0980D65-ABB7-4C70-AC81-93331B085003}" sibTransId="{38DDE0B4-F73B-4D10-ABF1-70B73B3A571B}"/>
    <dgm:cxn modelId="{F1AB1F0F-CB57-4FB1-B1B8-F064C1D4CBBB}" srcId="{FE47C035-97A7-4732-996E-3D14C88D3BCB}" destId="{22B2C18E-7FBA-4AB6-A9B9-04B01A62D56F}" srcOrd="0" destOrd="0" parTransId="{9235D427-052B-4A6F-A137-C78C5522E439}" sibTransId="{F35C2182-B672-488F-8922-B76FD1A7BA84}"/>
    <dgm:cxn modelId="{F6242FA4-6505-452E-A492-62D0D9180E9B}" type="presParOf" srcId="{905B7124-5281-44BC-82A6-F86CF287D564}" destId="{B3283CE4-9941-4D8A-A39A-F1BB368483A3}" srcOrd="0" destOrd="0" presId="urn:microsoft.com/office/officeart/2005/8/layout/list1"/>
    <dgm:cxn modelId="{2AC0096B-EF86-4075-8678-FA9987F69928}" type="presParOf" srcId="{B3283CE4-9941-4D8A-A39A-F1BB368483A3}" destId="{D5AEFB29-198F-4706-A75F-8093E19A2A92}" srcOrd="0" destOrd="0" presId="urn:microsoft.com/office/officeart/2005/8/layout/list1"/>
    <dgm:cxn modelId="{8B99D4D1-9F2A-4BD2-A819-3D400C39AE4D}" type="presParOf" srcId="{B3283CE4-9941-4D8A-A39A-F1BB368483A3}" destId="{FBE39EF2-4B1D-47F5-B8B8-0F55ACCDFBD8}" srcOrd="1" destOrd="0" presId="urn:microsoft.com/office/officeart/2005/8/layout/list1"/>
    <dgm:cxn modelId="{6958CC32-8EBB-4DA1-9973-1F1CE3563B61}" type="presParOf" srcId="{905B7124-5281-44BC-82A6-F86CF287D564}" destId="{1523CD03-0645-45D4-89A8-2BF202C3ADAA}" srcOrd="1" destOrd="0" presId="urn:microsoft.com/office/officeart/2005/8/layout/list1"/>
    <dgm:cxn modelId="{550FDB3D-6574-4D6A-A5B5-4FD77BE96607}" type="presParOf" srcId="{905B7124-5281-44BC-82A6-F86CF287D564}" destId="{0A586419-A140-483F-9445-8315B835F6FE}" srcOrd="2" destOrd="0" presId="urn:microsoft.com/office/officeart/2005/8/layout/list1"/>
    <dgm:cxn modelId="{E37C8883-C47C-4F8A-BCF7-132B3FE75D9B}" type="presParOf" srcId="{905B7124-5281-44BC-82A6-F86CF287D564}" destId="{AAEF2F4E-EAD0-4BD5-8666-8563FA985DE9}" srcOrd="3" destOrd="0" presId="urn:microsoft.com/office/officeart/2005/8/layout/list1"/>
    <dgm:cxn modelId="{0312F96C-A9E1-447B-A809-BE56ACADDD85}" type="presParOf" srcId="{905B7124-5281-44BC-82A6-F86CF287D564}" destId="{A0AC0504-994A-454C-97F9-6D8D89ECCD02}" srcOrd="4" destOrd="0" presId="urn:microsoft.com/office/officeart/2005/8/layout/list1"/>
    <dgm:cxn modelId="{AFF5E1E2-5952-4D29-9885-99667B5912A6}" type="presParOf" srcId="{A0AC0504-994A-454C-97F9-6D8D89ECCD02}" destId="{1F399548-94B7-4FB3-A2BF-AD6B79647B8A}" srcOrd="0" destOrd="0" presId="urn:microsoft.com/office/officeart/2005/8/layout/list1"/>
    <dgm:cxn modelId="{46CD43AC-4E91-424E-9F78-354A206DBD19}" type="presParOf" srcId="{A0AC0504-994A-454C-97F9-6D8D89ECCD02}" destId="{CB6770A9-96A4-4137-8C9E-14DC0D19CF39}" srcOrd="1" destOrd="0" presId="urn:microsoft.com/office/officeart/2005/8/layout/list1"/>
    <dgm:cxn modelId="{A4D25DA6-C267-4D55-8326-13A00050EB8D}" type="presParOf" srcId="{905B7124-5281-44BC-82A6-F86CF287D564}" destId="{EDC003F7-D218-4E98-B123-FF8A789E5604}" srcOrd="5" destOrd="0" presId="urn:microsoft.com/office/officeart/2005/8/layout/list1"/>
    <dgm:cxn modelId="{A326767E-4E36-4F9F-AFDB-BF004D87FE6F}" type="presParOf" srcId="{905B7124-5281-44BC-82A6-F86CF287D564}" destId="{69B14E0D-50FF-4B76-8899-DA89BC84280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7A6F80-BF1E-43E3-AE52-C95604D4670C}" type="doc">
      <dgm:prSet loTypeId="urn:microsoft.com/office/officeart/2011/layout/CircleProcess" loCatId="process" qsTypeId="urn:microsoft.com/office/officeart/2005/8/quickstyle/simple1" qsCatId="simple" csTypeId="urn:microsoft.com/office/officeart/2005/8/colors/accent3_2" csCatId="accent3" phldr="1"/>
      <dgm:spPr/>
    </dgm:pt>
    <dgm:pt modelId="{FD0D7947-3A63-4B3E-8ECB-24EF9F2C1803}">
      <dgm:prSet phldrT="[Text]"/>
      <dgm:spPr/>
      <dgm:t>
        <a:bodyPr/>
        <a:lstStyle/>
        <a:p>
          <a:r>
            <a:rPr lang="en-GB" dirty="0" smtClean="0"/>
            <a:t>ANN will first detect the text from the column of (</a:t>
          </a:r>
          <a:r>
            <a:rPr lang="en-GB" dirty="0" err="1" smtClean="0"/>
            <a:t>Reviews.text</a:t>
          </a:r>
          <a:r>
            <a:rPr lang="en-GB" dirty="0" smtClean="0"/>
            <a:t>)</a:t>
          </a:r>
          <a:endParaRPr lang="en-US" dirty="0"/>
        </a:p>
      </dgm:t>
    </dgm:pt>
    <dgm:pt modelId="{E96BABA2-435D-46CA-811D-65FBD0E86745}" type="parTrans" cxnId="{2C312CF1-390D-47CD-B669-76F05C2ECD8F}">
      <dgm:prSet/>
      <dgm:spPr/>
      <dgm:t>
        <a:bodyPr/>
        <a:lstStyle/>
        <a:p>
          <a:endParaRPr lang="en-US"/>
        </a:p>
      </dgm:t>
    </dgm:pt>
    <dgm:pt modelId="{A192AF1F-9793-4613-9B00-E406C4D8D18B}" type="sibTrans" cxnId="{2C312CF1-390D-47CD-B669-76F05C2ECD8F}">
      <dgm:prSet/>
      <dgm:spPr/>
      <dgm:t>
        <a:bodyPr/>
        <a:lstStyle/>
        <a:p>
          <a:endParaRPr lang="en-US"/>
        </a:p>
      </dgm:t>
    </dgm:pt>
    <dgm:pt modelId="{FB2B0963-BAF8-4723-B430-205D313D5ECB}">
      <dgm:prSet phldrT="[Text]"/>
      <dgm:spPr/>
      <dgm:t>
        <a:bodyPr/>
        <a:lstStyle/>
        <a:p>
          <a:r>
            <a:rPr lang="en-GB" dirty="0" smtClean="0"/>
            <a:t>input layer contains 8000 neurons</a:t>
          </a:r>
          <a:endParaRPr lang="en-US" dirty="0"/>
        </a:p>
      </dgm:t>
    </dgm:pt>
    <dgm:pt modelId="{E8AD2603-E367-4E0D-BA51-EE605B1E9757}" type="parTrans" cxnId="{16AE5205-13ED-4660-8A90-B8DEC0511DDA}">
      <dgm:prSet/>
      <dgm:spPr/>
      <dgm:t>
        <a:bodyPr/>
        <a:lstStyle/>
        <a:p>
          <a:endParaRPr lang="en-US"/>
        </a:p>
      </dgm:t>
    </dgm:pt>
    <dgm:pt modelId="{20BAE565-C8F5-408A-8E5C-9409B1E67E7E}" type="sibTrans" cxnId="{16AE5205-13ED-4660-8A90-B8DEC0511DDA}">
      <dgm:prSet/>
      <dgm:spPr/>
      <dgm:t>
        <a:bodyPr/>
        <a:lstStyle/>
        <a:p>
          <a:endParaRPr lang="en-US"/>
        </a:p>
      </dgm:t>
    </dgm:pt>
    <dgm:pt modelId="{CF6D53C0-7EEB-4ABF-989F-0BC563B8590A}">
      <dgm:prSet phldrT="[Text]"/>
      <dgm:spPr/>
      <dgm:t>
        <a:bodyPr/>
        <a:lstStyle/>
        <a:p>
          <a:r>
            <a:rPr lang="en-US" dirty="0" smtClean="0"/>
            <a:t>There is 3 hidden layers</a:t>
          </a:r>
        </a:p>
      </dgm:t>
    </dgm:pt>
    <dgm:pt modelId="{D438F289-C18D-4AF3-ABDA-EDE5C0E40EAC}" type="parTrans" cxnId="{EF31853C-DD11-49E7-8870-C0EEA6B22A60}">
      <dgm:prSet/>
      <dgm:spPr/>
      <dgm:t>
        <a:bodyPr/>
        <a:lstStyle/>
        <a:p>
          <a:endParaRPr lang="en-US"/>
        </a:p>
      </dgm:t>
    </dgm:pt>
    <dgm:pt modelId="{49255963-8FD2-4A1B-9FD8-1F35A0AE8934}" type="sibTrans" cxnId="{EF31853C-DD11-49E7-8870-C0EEA6B22A60}">
      <dgm:prSet/>
      <dgm:spPr/>
      <dgm:t>
        <a:bodyPr/>
        <a:lstStyle/>
        <a:p>
          <a:endParaRPr lang="en-US"/>
        </a:p>
      </dgm:t>
    </dgm:pt>
    <dgm:pt modelId="{18DA982B-2926-4889-A043-2E85314ED774}">
      <dgm:prSet phldrT="[Text]"/>
      <dgm:spPr/>
      <dgm:t>
        <a:bodyPr/>
        <a:lstStyle/>
        <a:p>
          <a:r>
            <a:rPr lang="en-GB" dirty="0" smtClean="0"/>
            <a:t>Output Layer contains review rating scale (0 to 5)</a:t>
          </a:r>
        </a:p>
      </dgm:t>
    </dgm:pt>
    <dgm:pt modelId="{67AEB3AF-6CA7-47D9-A876-8CBE7348F6AC}" type="parTrans" cxnId="{717E1F21-6E6A-4191-BBB4-80E7CEF77C51}">
      <dgm:prSet/>
      <dgm:spPr/>
      <dgm:t>
        <a:bodyPr/>
        <a:lstStyle/>
        <a:p>
          <a:endParaRPr lang="en-US"/>
        </a:p>
      </dgm:t>
    </dgm:pt>
    <dgm:pt modelId="{162B1222-EB3F-4773-AC34-03B0402A048F}" type="sibTrans" cxnId="{717E1F21-6E6A-4191-BBB4-80E7CEF77C51}">
      <dgm:prSet/>
      <dgm:spPr/>
      <dgm:t>
        <a:bodyPr/>
        <a:lstStyle/>
        <a:p>
          <a:endParaRPr lang="en-US"/>
        </a:p>
      </dgm:t>
    </dgm:pt>
    <dgm:pt modelId="{94398DF8-52F9-436E-9802-475EC81DBBE4}" type="pres">
      <dgm:prSet presAssocID="{CB7A6F80-BF1E-43E3-AE52-C95604D4670C}" presName="Name0" presStyleCnt="0">
        <dgm:presLayoutVars>
          <dgm:chMax val="11"/>
          <dgm:chPref val="11"/>
          <dgm:dir/>
          <dgm:resizeHandles/>
        </dgm:presLayoutVars>
      </dgm:prSet>
      <dgm:spPr/>
    </dgm:pt>
    <dgm:pt modelId="{DF73BF28-469D-4121-9E3B-AF153F5E585E}" type="pres">
      <dgm:prSet presAssocID="{18DA982B-2926-4889-A043-2E85314ED774}" presName="Accent4" presStyleCnt="0"/>
      <dgm:spPr/>
    </dgm:pt>
    <dgm:pt modelId="{98A339FC-1B55-4F5D-86EE-BBFB9AA76469}" type="pres">
      <dgm:prSet presAssocID="{18DA982B-2926-4889-A043-2E85314ED774}" presName="Accent" presStyleLbl="node1" presStyleIdx="0" presStyleCnt="4"/>
      <dgm:spPr/>
    </dgm:pt>
    <dgm:pt modelId="{0F0D56AF-4A56-4D4E-9BEF-4A70C926FDFB}" type="pres">
      <dgm:prSet presAssocID="{18DA982B-2926-4889-A043-2E85314ED774}" presName="ParentBackground4" presStyleCnt="0"/>
      <dgm:spPr/>
    </dgm:pt>
    <dgm:pt modelId="{8FE1271D-FCB8-418F-BF42-9CB577462DCB}" type="pres">
      <dgm:prSet presAssocID="{18DA982B-2926-4889-A043-2E85314ED774}" presName="ParentBackground" presStyleLbl="fgAcc1" presStyleIdx="0" presStyleCnt="4"/>
      <dgm:spPr/>
      <dgm:t>
        <a:bodyPr/>
        <a:lstStyle/>
        <a:p>
          <a:endParaRPr lang="en-US"/>
        </a:p>
      </dgm:t>
    </dgm:pt>
    <dgm:pt modelId="{476115D6-B0C4-41E2-802A-3910EEF3A19B}" type="pres">
      <dgm:prSet presAssocID="{18DA982B-2926-4889-A043-2E85314ED774}" presName="Parent4" presStyleLbl="revTx" presStyleIdx="0" presStyleCnt="0">
        <dgm:presLayoutVars>
          <dgm:chMax val="1"/>
          <dgm:chPref val="1"/>
          <dgm:bulletEnabled val="1"/>
        </dgm:presLayoutVars>
      </dgm:prSet>
      <dgm:spPr/>
      <dgm:t>
        <a:bodyPr/>
        <a:lstStyle/>
        <a:p>
          <a:endParaRPr lang="en-US"/>
        </a:p>
      </dgm:t>
    </dgm:pt>
    <dgm:pt modelId="{81ED0C78-B962-499C-91B4-983F8E98A0B6}" type="pres">
      <dgm:prSet presAssocID="{CF6D53C0-7EEB-4ABF-989F-0BC563B8590A}" presName="Accent3" presStyleCnt="0"/>
      <dgm:spPr/>
    </dgm:pt>
    <dgm:pt modelId="{CA2CB1BB-2C39-400C-A20E-67BADB4574C9}" type="pres">
      <dgm:prSet presAssocID="{CF6D53C0-7EEB-4ABF-989F-0BC563B8590A}" presName="Accent" presStyleLbl="node1" presStyleIdx="1" presStyleCnt="4"/>
      <dgm:spPr/>
    </dgm:pt>
    <dgm:pt modelId="{B9F0B32F-AC17-4280-86CB-85B634AB97DA}" type="pres">
      <dgm:prSet presAssocID="{CF6D53C0-7EEB-4ABF-989F-0BC563B8590A}" presName="ParentBackground3" presStyleCnt="0"/>
      <dgm:spPr/>
    </dgm:pt>
    <dgm:pt modelId="{31109395-0999-4D43-94C0-959FCD8FD325}" type="pres">
      <dgm:prSet presAssocID="{CF6D53C0-7EEB-4ABF-989F-0BC563B8590A}" presName="ParentBackground" presStyleLbl="fgAcc1" presStyleIdx="1" presStyleCnt="4"/>
      <dgm:spPr/>
      <dgm:t>
        <a:bodyPr/>
        <a:lstStyle/>
        <a:p>
          <a:endParaRPr lang="en-US"/>
        </a:p>
      </dgm:t>
    </dgm:pt>
    <dgm:pt modelId="{5AB9DC15-D2C3-447A-A488-73560D412F4C}" type="pres">
      <dgm:prSet presAssocID="{CF6D53C0-7EEB-4ABF-989F-0BC563B8590A}" presName="Parent3" presStyleLbl="revTx" presStyleIdx="0" presStyleCnt="0">
        <dgm:presLayoutVars>
          <dgm:chMax val="1"/>
          <dgm:chPref val="1"/>
          <dgm:bulletEnabled val="1"/>
        </dgm:presLayoutVars>
      </dgm:prSet>
      <dgm:spPr/>
      <dgm:t>
        <a:bodyPr/>
        <a:lstStyle/>
        <a:p>
          <a:endParaRPr lang="en-US"/>
        </a:p>
      </dgm:t>
    </dgm:pt>
    <dgm:pt modelId="{0FDB0145-4F2B-48F1-9C0C-147DFDE0924F}" type="pres">
      <dgm:prSet presAssocID="{FB2B0963-BAF8-4723-B430-205D313D5ECB}" presName="Accent2" presStyleCnt="0"/>
      <dgm:spPr/>
    </dgm:pt>
    <dgm:pt modelId="{DD8BFADB-06B4-4522-9799-0302F5A18380}" type="pres">
      <dgm:prSet presAssocID="{FB2B0963-BAF8-4723-B430-205D313D5ECB}" presName="Accent" presStyleLbl="node1" presStyleIdx="2" presStyleCnt="4"/>
      <dgm:spPr/>
    </dgm:pt>
    <dgm:pt modelId="{1E67A4C0-594D-407C-8AFE-40E54C869C55}" type="pres">
      <dgm:prSet presAssocID="{FB2B0963-BAF8-4723-B430-205D313D5ECB}" presName="ParentBackground2" presStyleCnt="0"/>
      <dgm:spPr/>
    </dgm:pt>
    <dgm:pt modelId="{7E80B9BE-30DF-4275-9031-3FD534F931C6}" type="pres">
      <dgm:prSet presAssocID="{FB2B0963-BAF8-4723-B430-205D313D5ECB}" presName="ParentBackground" presStyleLbl="fgAcc1" presStyleIdx="2" presStyleCnt="4"/>
      <dgm:spPr/>
      <dgm:t>
        <a:bodyPr/>
        <a:lstStyle/>
        <a:p>
          <a:endParaRPr lang="en-US"/>
        </a:p>
      </dgm:t>
    </dgm:pt>
    <dgm:pt modelId="{A83F7BD9-7715-426C-A929-6E1FFD39375D}" type="pres">
      <dgm:prSet presAssocID="{FB2B0963-BAF8-4723-B430-205D313D5ECB}" presName="Parent2" presStyleLbl="revTx" presStyleIdx="0" presStyleCnt="0">
        <dgm:presLayoutVars>
          <dgm:chMax val="1"/>
          <dgm:chPref val="1"/>
          <dgm:bulletEnabled val="1"/>
        </dgm:presLayoutVars>
      </dgm:prSet>
      <dgm:spPr/>
      <dgm:t>
        <a:bodyPr/>
        <a:lstStyle/>
        <a:p>
          <a:endParaRPr lang="en-US"/>
        </a:p>
      </dgm:t>
    </dgm:pt>
    <dgm:pt modelId="{3AD89BC6-FB15-40F4-BC9E-43DFE822C40D}" type="pres">
      <dgm:prSet presAssocID="{FD0D7947-3A63-4B3E-8ECB-24EF9F2C1803}" presName="Accent1" presStyleCnt="0"/>
      <dgm:spPr/>
    </dgm:pt>
    <dgm:pt modelId="{74C9108B-97BB-45DD-9EF7-50B57E3FCEAE}" type="pres">
      <dgm:prSet presAssocID="{FD0D7947-3A63-4B3E-8ECB-24EF9F2C1803}" presName="Accent" presStyleLbl="node1" presStyleIdx="3" presStyleCnt="4"/>
      <dgm:spPr/>
    </dgm:pt>
    <dgm:pt modelId="{3161D41B-89DF-4201-B442-5ED9E0B7AA95}" type="pres">
      <dgm:prSet presAssocID="{FD0D7947-3A63-4B3E-8ECB-24EF9F2C1803}" presName="ParentBackground1" presStyleCnt="0"/>
      <dgm:spPr/>
    </dgm:pt>
    <dgm:pt modelId="{C1A9C0CC-10FD-4D46-9B61-63955D30B99F}" type="pres">
      <dgm:prSet presAssocID="{FD0D7947-3A63-4B3E-8ECB-24EF9F2C1803}" presName="ParentBackground" presStyleLbl="fgAcc1" presStyleIdx="3" presStyleCnt="4"/>
      <dgm:spPr/>
      <dgm:t>
        <a:bodyPr/>
        <a:lstStyle/>
        <a:p>
          <a:endParaRPr lang="en-US"/>
        </a:p>
      </dgm:t>
    </dgm:pt>
    <dgm:pt modelId="{9C0BD449-7056-46E8-B8B0-33C726ACC7A5}" type="pres">
      <dgm:prSet presAssocID="{FD0D7947-3A63-4B3E-8ECB-24EF9F2C1803}" presName="Parent1" presStyleLbl="revTx" presStyleIdx="0" presStyleCnt="0">
        <dgm:presLayoutVars>
          <dgm:chMax val="1"/>
          <dgm:chPref val="1"/>
          <dgm:bulletEnabled val="1"/>
        </dgm:presLayoutVars>
      </dgm:prSet>
      <dgm:spPr/>
      <dgm:t>
        <a:bodyPr/>
        <a:lstStyle/>
        <a:p>
          <a:endParaRPr lang="en-US"/>
        </a:p>
      </dgm:t>
    </dgm:pt>
  </dgm:ptLst>
  <dgm:cxnLst>
    <dgm:cxn modelId="{EF31853C-DD11-49E7-8870-C0EEA6B22A60}" srcId="{CB7A6F80-BF1E-43E3-AE52-C95604D4670C}" destId="{CF6D53C0-7EEB-4ABF-989F-0BC563B8590A}" srcOrd="2" destOrd="0" parTransId="{D438F289-C18D-4AF3-ABDA-EDE5C0E40EAC}" sibTransId="{49255963-8FD2-4A1B-9FD8-1F35A0AE8934}"/>
    <dgm:cxn modelId="{C22CF9F6-AD7C-40C0-A722-83B22ED20B20}" type="presOf" srcId="{CF6D53C0-7EEB-4ABF-989F-0BC563B8590A}" destId="{5AB9DC15-D2C3-447A-A488-73560D412F4C}" srcOrd="1" destOrd="0" presId="urn:microsoft.com/office/officeart/2011/layout/CircleProcess"/>
    <dgm:cxn modelId="{2E6CFAB4-6234-45A6-9AC1-9CAA639F169E}" type="presOf" srcId="{CB7A6F80-BF1E-43E3-AE52-C95604D4670C}" destId="{94398DF8-52F9-436E-9802-475EC81DBBE4}" srcOrd="0" destOrd="0" presId="urn:microsoft.com/office/officeart/2011/layout/CircleProcess"/>
    <dgm:cxn modelId="{7582C22F-1EDA-4555-B810-D2B0ECDB8D8A}" type="presOf" srcId="{CF6D53C0-7EEB-4ABF-989F-0BC563B8590A}" destId="{31109395-0999-4D43-94C0-959FCD8FD325}" srcOrd="0" destOrd="0" presId="urn:microsoft.com/office/officeart/2011/layout/CircleProcess"/>
    <dgm:cxn modelId="{B0846734-72FD-4866-9AF1-09E72811C65C}" type="presOf" srcId="{FD0D7947-3A63-4B3E-8ECB-24EF9F2C1803}" destId="{C1A9C0CC-10FD-4D46-9B61-63955D30B99F}" srcOrd="0" destOrd="0" presId="urn:microsoft.com/office/officeart/2011/layout/CircleProcess"/>
    <dgm:cxn modelId="{E8C4B8DF-5520-4B1B-BC12-D6137FB96AF2}" type="presOf" srcId="{18DA982B-2926-4889-A043-2E85314ED774}" destId="{8FE1271D-FCB8-418F-BF42-9CB577462DCB}" srcOrd="0" destOrd="0" presId="urn:microsoft.com/office/officeart/2011/layout/CircleProcess"/>
    <dgm:cxn modelId="{16AE5205-13ED-4660-8A90-B8DEC0511DDA}" srcId="{CB7A6F80-BF1E-43E3-AE52-C95604D4670C}" destId="{FB2B0963-BAF8-4723-B430-205D313D5ECB}" srcOrd="1" destOrd="0" parTransId="{E8AD2603-E367-4E0D-BA51-EE605B1E9757}" sibTransId="{20BAE565-C8F5-408A-8E5C-9409B1E67E7E}"/>
    <dgm:cxn modelId="{03A662FC-3322-4841-867E-76CD112D17A4}" type="presOf" srcId="{FB2B0963-BAF8-4723-B430-205D313D5ECB}" destId="{A83F7BD9-7715-426C-A929-6E1FFD39375D}" srcOrd="1" destOrd="0" presId="urn:microsoft.com/office/officeart/2011/layout/CircleProcess"/>
    <dgm:cxn modelId="{87153BB3-2C27-4505-8512-397F5C4C4207}" type="presOf" srcId="{FD0D7947-3A63-4B3E-8ECB-24EF9F2C1803}" destId="{9C0BD449-7056-46E8-B8B0-33C726ACC7A5}" srcOrd="1" destOrd="0" presId="urn:microsoft.com/office/officeart/2011/layout/CircleProcess"/>
    <dgm:cxn modelId="{717E1F21-6E6A-4191-BBB4-80E7CEF77C51}" srcId="{CB7A6F80-BF1E-43E3-AE52-C95604D4670C}" destId="{18DA982B-2926-4889-A043-2E85314ED774}" srcOrd="3" destOrd="0" parTransId="{67AEB3AF-6CA7-47D9-A876-8CBE7348F6AC}" sibTransId="{162B1222-EB3F-4773-AC34-03B0402A048F}"/>
    <dgm:cxn modelId="{E6D55186-CD78-43B1-ACF6-648A366D7E6F}" type="presOf" srcId="{FB2B0963-BAF8-4723-B430-205D313D5ECB}" destId="{7E80B9BE-30DF-4275-9031-3FD534F931C6}" srcOrd="0" destOrd="0" presId="urn:microsoft.com/office/officeart/2011/layout/CircleProcess"/>
    <dgm:cxn modelId="{3E6F3D0D-4535-4238-92CF-8F990EC037F9}" type="presOf" srcId="{18DA982B-2926-4889-A043-2E85314ED774}" destId="{476115D6-B0C4-41E2-802A-3910EEF3A19B}" srcOrd="1" destOrd="0" presId="urn:microsoft.com/office/officeart/2011/layout/CircleProcess"/>
    <dgm:cxn modelId="{2C312CF1-390D-47CD-B669-76F05C2ECD8F}" srcId="{CB7A6F80-BF1E-43E3-AE52-C95604D4670C}" destId="{FD0D7947-3A63-4B3E-8ECB-24EF9F2C1803}" srcOrd="0" destOrd="0" parTransId="{E96BABA2-435D-46CA-811D-65FBD0E86745}" sibTransId="{A192AF1F-9793-4613-9B00-E406C4D8D18B}"/>
    <dgm:cxn modelId="{1D9A9292-C528-4E87-B98A-4D2276CE372E}" type="presParOf" srcId="{94398DF8-52F9-436E-9802-475EC81DBBE4}" destId="{DF73BF28-469D-4121-9E3B-AF153F5E585E}" srcOrd="0" destOrd="0" presId="urn:microsoft.com/office/officeart/2011/layout/CircleProcess"/>
    <dgm:cxn modelId="{F5970A7A-2C61-457E-A543-B3E27B977FC0}" type="presParOf" srcId="{DF73BF28-469D-4121-9E3B-AF153F5E585E}" destId="{98A339FC-1B55-4F5D-86EE-BBFB9AA76469}" srcOrd="0" destOrd="0" presId="urn:microsoft.com/office/officeart/2011/layout/CircleProcess"/>
    <dgm:cxn modelId="{FC421CCB-A8A6-4BF8-AB93-82933C6800E8}" type="presParOf" srcId="{94398DF8-52F9-436E-9802-475EC81DBBE4}" destId="{0F0D56AF-4A56-4D4E-9BEF-4A70C926FDFB}" srcOrd="1" destOrd="0" presId="urn:microsoft.com/office/officeart/2011/layout/CircleProcess"/>
    <dgm:cxn modelId="{D9AC432F-10A3-4CD3-8D43-BDEBE5E82D5A}" type="presParOf" srcId="{0F0D56AF-4A56-4D4E-9BEF-4A70C926FDFB}" destId="{8FE1271D-FCB8-418F-BF42-9CB577462DCB}" srcOrd="0" destOrd="0" presId="urn:microsoft.com/office/officeart/2011/layout/CircleProcess"/>
    <dgm:cxn modelId="{C0F5DD51-2A58-4A64-9D7D-5A9F026DB7BB}" type="presParOf" srcId="{94398DF8-52F9-436E-9802-475EC81DBBE4}" destId="{476115D6-B0C4-41E2-802A-3910EEF3A19B}" srcOrd="2" destOrd="0" presId="urn:microsoft.com/office/officeart/2011/layout/CircleProcess"/>
    <dgm:cxn modelId="{B530AE2E-C1EE-43FD-B9FF-5919EB50693B}" type="presParOf" srcId="{94398DF8-52F9-436E-9802-475EC81DBBE4}" destId="{81ED0C78-B962-499C-91B4-983F8E98A0B6}" srcOrd="3" destOrd="0" presId="urn:microsoft.com/office/officeart/2011/layout/CircleProcess"/>
    <dgm:cxn modelId="{B9A87FA5-AE02-4BEA-99D7-C2C046373C3C}" type="presParOf" srcId="{81ED0C78-B962-499C-91B4-983F8E98A0B6}" destId="{CA2CB1BB-2C39-400C-A20E-67BADB4574C9}" srcOrd="0" destOrd="0" presId="urn:microsoft.com/office/officeart/2011/layout/CircleProcess"/>
    <dgm:cxn modelId="{3E152AFC-2123-4C37-BB54-A99CE0C718CD}" type="presParOf" srcId="{94398DF8-52F9-436E-9802-475EC81DBBE4}" destId="{B9F0B32F-AC17-4280-86CB-85B634AB97DA}" srcOrd="4" destOrd="0" presId="urn:microsoft.com/office/officeart/2011/layout/CircleProcess"/>
    <dgm:cxn modelId="{1C43E009-392D-4AF8-A266-CE98F5B5C07F}" type="presParOf" srcId="{B9F0B32F-AC17-4280-86CB-85B634AB97DA}" destId="{31109395-0999-4D43-94C0-959FCD8FD325}" srcOrd="0" destOrd="0" presId="urn:microsoft.com/office/officeart/2011/layout/CircleProcess"/>
    <dgm:cxn modelId="{83A714D2-5F44-4E7C-8BC4-34802E6C721B}" type="presParOf" srcId="{94398DF8-52F9-436E-9802-475EC81DBBE4}" destId="{5AB9DC15-D2C3-447A-A488-73560D412F4C}" srcOrd="5" destOrd="0" presId="urn:microsoft.com/office/officeart/2011/layout/CircleProcess"/>
    <dgm:cxn modelId="{A1E9B770-29C9-47F6-AEDB-A2CD20AACF30}" type="presParOf" srcId="{94398DF8-52F9-436E-9802-475EC81DBBE4}" destId="{0FDB0145-4F2B-48F1-9C0C-147DFDE0924F}" srcOrd="6" destOrd="0" presId="urn:microsoft.com/office/officeart/2011/layout/CircleProcess"/>
    <dgm:cxn modelId="{9999819C-F7E8-47B2-9A82-A45470B74DC6}" type="presParOf" srcId="{0FDB0145-4F2B-48F1-9C0C-147DFDE0924F}" destId="{DD8BFADB-06B4-4522-9799-0302F5A18380}" srcOrd="0" destOrd="0" presId="urn:microsoft.com/office/officeart/2011/layout/CircleProcess"/>
    <dgm:cxn modelId="{8B14516A-9579-401C-91B8-67E1CB4D3271}" type="presParOf" srcId="{94398DF8-52F9-436E-9802-475EC81DBBE4}" destId="{1E67A4C0-594D-407C-8AFE-40E54C869C55}" srcOrd="7" destOrd="0" presId="urn:microsoft.com/office/officeart/2011/layout/CircleProcess"/>
    <dgm:cxn modelId="{ABD6E0A2-CBDC-4C28-98D7-3AC751EE4F9C}" type="presParOf" srcId="{1E67A4C0-594D-407C-8AFE-40E54C869C55}" destId="{7E80B9BE-30DF-4275-9031-3FD534F931C6}" srcOrd="0" destOrd="0" presId="urn:microsoft.com/office/officeart/2011/layout/CircleProcess"/>
    <dgm:cxn modelId="{EB15BEF1-F321-4F4F-B3BF-0DE039EA3E53}" type="presParOf" srcId="{94398DF8-52F9-436E-9802-475EC81DBBE4}" destId="{A83F7BD9-7715-426C-A929-6E1FFD39375D}" srcOrd="8" destOrd="0" presId="urn:microsoft.com/office/officeart/2011/layout/CircleProcess"/>
    <dgm:cxn modelId="{7EBD0BAC-2C87-4B38-A458-37D42A1D8244}" type="presParOf" srcId="{94398DF8-52F9-436E-9802-475EC81DBBE4}" destId="{3AD89BC6-FB15-40F4-BC9E-43DFE822C40D}" srcOrd="9" destOrd="0" presId="urn:microsoft.com/office/officeart/2011/layout/CircleProcess"/>
    <dgm:cxn modelId="{160BCF35-CA36-48DE-934A-BF4D132D58A5}" type="presParOf" srcId="{3AD89BC6-FB15-40F4-BC9E-43DFE822C40D}" destId="{74C9108B-97BB-45DD-9EF7-50B57E3FCEAE}" srcOrd="0" destOrd="0" presId="urn:microsoft.com/office/officeart/2011/layout/CircleProcess"/>
    <dgm:cxn modelId="{859F915D-B414-4063-8471-A57067A014B9}" type="presParOf" srcId="{94398DF8-52F9-436E-9802-475EC81DBBE4}" destId="{3161D41B-89DF-4201-B442-5ED9E0B7AA95}" srcOrd="10" destOrd="0" presId="urn:microsoft.com/office/officeart/2011/layout/CircleProcess"/>
    <dgm:cxn modelId="{59B64F0D-1021-4AD4-A3CD-44F4D98EEA73}" type="presParOf" srcId="{3161D41B-89DF-4201-B442-5ED9E0B7AA95}" destId="{C1A9C0CC-10FD-4D46-9B61-63955D30B99F}" srcOrd="0" destOrd="0" presId="urn:microsoft.com/office/officeart/2011/layout/CircleProcess"/>
    <dgm:cxn modelId="{7592DC9D-CA34-41E8-AC30-6E57F4CC7F38}" type="presParOf" srcId="{94398DF8-52F9-436E-9802-475EC81DBBE4}" destId="{9C0BD449-7056-46E8-B8B0-33C726ACC7A5}"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A31F61-8AF4-462C-9E53-4FC45232DD43}" type="doc">
      <dgm:prSet loTypeId="urn:microsoft.com/office/officeart/2005/8/layout/vList6" loCatId="list" qsTypeId="urn:microsoft.com/office/officeart/2005/8/quickstyle/simple1" qsCatId="simple" csTypeId="urn:microsoft.com/office/officeart/2005/8/colors/accent1_1" csCatId="accent1" phldr="1"/>
      <dgm:spPr/>
      <dgm:t>
        <a:bodyPr/>
        <a:lstStyle/>
        <a:p>
          <a:endParaRPr lang="en-US"/>
        </a:p>
      </dgm:t>
    </dgm:pt>
    <dgm:pt modelId="{AF68C556-5211-4621-BDAA-896E0BB30AE6}">
      <dgm:prSet phldrT="[Text]" custT="1"/>
      <dgm:spPr/>
      <dgm:t>
        <a:bodyPr/>
        <a:lstStyle/>
        <a:p>
          <a:pPr algn="justLow"/>
          <a:r>
            <a:rPr lang="en-US" sz="1600" dirty="0" smtClean="0"/>
            <a:t>As shown in the first figure the Xgboost model gives accuracy of 71.12</a:t>
          </a:r>
          <a:endParaRPr lang="en-US" sz="1400"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5843A3E4-FD6B-44EC-8496-8F2CBC773EFB}">
      <dgm:prSet phldrT="[Text]" custT="1"/>
      <dgm:spPr/>
      <dgm:t>
        <a:bodyPr/>
        <a:lstStyle/>
        <a:p>
          <a:pPr algn="justLow"/>
          <a:r>
            <a:rPr lang="en-GB" sz="1400" dirty="0" smtClean="0"/>
            <a:t>The other figure shown that the ANN Model gives accuracy of 98.59%  </a:t>
          </a:r>
        </a:p>
      </dgm:t>
    </dgm:pt>
    <dgm:pt modelId="{1118E266-4E09-482B-9113-E42E351DF6D6}" type="parTrans" cxnId="{4BFDAF40-5A15-4203-813F-A06F61A2942C}">
      <dgm:prSet/>
      <dgm:spPr/>
      <dgm:t>
        <a:bodyPr/>
        <a:lstStyle/>
        <a:p>
          <a:endParaRPr lang="en-US"/>
        </a:p>
      </dgm:t>
    </dgm:pt>
    <dgm:pt modelId="{D55E5285-E582-49CF-B260-68ED801EC12B}" type="sibTrans" cxnId="{4BFDAF40-5A15-4203-813F-A06F61A2942C}">
      <dgm:prSet/>
      <dgm:spPr/>
      <dgm:t>
        <a:bodyPr/>
        <a:lstStyle/>
        <a:p>
          <a:endParaRPr lang="en-US"/>
        </a:p>
      </dgm:t>
    </dgm:pt>
    <dgm:pt modelId="{A16A5920-23BB-4475-8AB9-9E56E43DCDA2}">
      <dgm:prSet/>
      <dgm:spPr/>
      <dgm:t>
        <a:bodyPr/>
        <a:lstStyle/>
        <a:p>
          <a:endParaRPr lang="en-US" dirty="0"/>
        </a:p>
      </dgm:t>
    </dgm:pt>
    <dgm:pt modelId="{7405867C-856D-49BE-B90D-30E59E5EC2E1}" type="parTrans" cxnId="{F6456D3E-D24A-489D-B615-1FB331841630}">
      <dgm:prSet/>
      <dgm:spPr/>
      <dgm:t>
        <a:bodyPr/>
        <a:lstStyle/>
        <a:p>
          <a:endParaRPr lang="en-US"/>
        </a:p>
      </dgm:t>
    </dgm:pt>
    <dgm:pt modelId="{7456AC72-C10F-483C-AFDA-0ABC89552CC3}" type="sibTrans" cxnId="{F6456D3E-D24A-489D-B615-1FB331841630}">
      <dgm:prSet/>
      <dgm:spPr/>
      <dgm:t>
        <a:bodyPr/>
        <a:lstStyle/>
        <a:p>
          <a:endParaRPr lang="en-US"/>
        </a:p>
      </dgm:t>
    </dgm:pt>
    <dgm:pt modelId="{69D33F1D-A456-4821-9023-8919D8B4A8C7}" type="pres">
      <dgm:prSet presAssocID="{C0A31F61-8AF4-462C-9E53-4FC45232DD43}" presName="Name0" presStyleCnt="0">
        <dgm:presLayoutVars>
          <dgm:dir/>
          <dgm:animLvl val="lvl"/>
          <dgm:resizeHandles/>
        </dgm:presLayoutVars>
      </dgm:prSet>
      <dgm:spPr/>
      <dgm:t>
        <a:bodyPr/>
        <a:lstStyle/>
        <a:p>
          <a:endParaRPr lang="en-US"/>
        </a:p>
      </dgm:t>
    </dgm:pt>
    <dgm:pt modelId="{D7EB5E11-6250-49CF-95E9-D0BD31C93DC8}" type="pres">
      <dgm:prSet presAssocID="{AF68C556-5211-4621-BDAA-896E0BB30AE6}" presName="linNode" presStyleCnt="0"/>
      <dgm:spPr/>
    </dgm:pt>
    <dgm:pt modelId="{6628B3C4-6DA9-4109-A767-FD108A03FE25}" type="pres">
      <dgm:prSet presAssocID="{AF68C556-5211-4621-BDAA-896E0BB30AE6}" presName="parentShp" presStyleLbl="node1" presStyleIdx="0" presStyleCnt="2" custScaleX="131568" custLinFactNeighborY="-558">
        <dgm:presLayoutVars>
          <dgm:bulletEnabled val="1"/>
        </dgm:presLayoutVars>
      </dgm:prSet>
      <dgm:spPr/>
      <dgm:t>
        <a:bodyPr/>
        <a:lstStyle/>
        <a:p>
          <a:endParaRPr lang="en-US"/>
        </a:p>
      </dgm:t>
    </dgm:pt>
    <dgm:pt modelId="{C4C5D294-B720-4E02-A3B6-779073F405E6}" type="pres">
      <dgm:prSet presAssocID="{AF68C556-5211-4621-BDAA-896E0BB30AE6}" presName="childShp" presStyleLbl="bgAccFollowNode1" presStyleIdx="0" presStyleCnt="2">
        <dgm:presLayoutVars>
          <dgm:bulletEnabled val="1"/>
        </dgm:presLayoutVars>
      </dgm:prSet>
      <dgm:spPr/>
      <dgm:t>
        <a:bodyPr/>
        <a:lstStyle/>
        <a:p>
          <a:endParaRPr lang="en-US"/>
        </a:p>
      </dgm:t>
    </dgm:pt>
    <dgm:pt modelId="{ED2A8DDA-6EA5-437A-84EF-84C907F8CBCC}" type="pres">
      <dgm:prSet presAssocID="{C900576F-C33E-46DC-9335-DDECB4AC704B}" presName="spacing" presStyleCnt="0"/>
      <dgm:spPr/>
    </dgm:pt>
    <dgm:pt modelId="{5EFCEC5F-6950-4D9B-A1C3-EAF395919620}" type="pres">
      <dgm:prSet presAssocID="{5843A3E4-FD6B-44EC-8496-8F2CBC773EFB}" presName="linNode" presStyleCnt="0"/>
      <dgm:spPr/>
    </dgm:pt>
    <dgm:pt modelId="{7E364476-7D7C-46D2-BC61-BBEA6DE4E8E3}" type="pres">
      <dgm:prSet presAssocID="{5843A3E4-FD6B-44EC-8496-8F2CBC773EFB}" presName="parentShp" presStyleLbl="node1" presStyleIdx="1" presStyleCnt="2" custScaleX="141031" custLinFactNeighborX="-360" custLinFactNeighborY="-2177">
        <dgm:presLayoutVars>
          <dgm:bulletEnabled val="1"/>
        </dgm:presLayoutVars>
      </dgm:prSet>
      <dgm:spPr/>
      <dgm:t>
        <a:bodyPr/>
        <a:lstStyle/>
        <a:p>
          <a:endParaRPr lang="en-US"/>
        </a:p>
      </dgm:t>
    </dgm:pt>
    <dgm:pt modelId="{52BC5123-5FF3-4930-B9C8-3465B236B07A}" type="pres">
      <dgm:prSet presAssocID="{5843A3E4-FD6B-44EC-8496-8F2CBC773EFB}" presName="childShp" presStyleLbl="bgAccFollowNode1" presStyleIdx="1" presStyleCnt="2">
        <dgm:presLayoutVars>
          <dgm:bulletEnabled val="1"/>
        </dgm:presLayoutVars>
      </dgm:prSet>
      <dgm:spPr/>
    </dgm:pt>
  </dgm:ptLst>
  <dgm:cxnLst>
    <dgm:cxn modelId="{DD4E8477-AF64-4EA2-BB5E-4E050B58A7F6}" type="presOf" srcId="{5843A3E4-FD6B-44EC-8496-8F2CBC773EFB}" destId="{7E364476-7D7C-46D2-BC61-BBEA6DE4E8E3}" srcOrd="0" destOrd="0" presId="urn:microsoft.com/office/officeart/2005/8/layout/vList6"/>
    <dgm:cxn modelId="{8CD82070-4F73-41CC-8004-95F158C102B5}" type="presOf" srcId="{C0A31F61-8AF4-462C-9E53-4FC45232DD43}" destId="{69D33F1D-A456-4821-9023-8919D8B4A8C7}" srcOrd="0" destOrd="0" presId="urn:microsoft.com/office/officeart/2005/8/layout/vList6"/>
    <dgm:cxn modelId="{BF012832-5168-4372-BE68-A3E294013DA4}" type="presOf" srcId="{AF68C556-5211-4621-BDAA-896E0BB30AE6}" destId="{6628B3C4-6DA9-4109-A767-FD108A03FE25}" srcOrd="0" destOrd="0" presId="urn:microsoft.com/office/officeart/2005/8/layout/vList6"/>
    <dgm:cxn modelId="{F6456D3E-D24A-489D-B615-1FB331841630}" srcId="{AF68C556-5211-4621-BDAA-896E0BB30AE6}" destId="{A16A5920-23BB-4475-8AB9-9E56E43DCDA2}" srcOrd="0" destOrd="0" parTransId="{7405867C-856D-49BE-B90D-30E59E5EC2E1}" sibTransId="{7456AC72-C10F-483C-AFDA-0ABC89552CC3}"/>
    <dgm:cxn modelId="{F13E477E-39C2-4563-BB7E-7ACCAEFE5287}" type="presOf" srcId="{A16A5920-23BB-4475-8AB9-9E56E43DCDA2}" destId="{C4C5D294-B720-4E02-A3B6-779073F405E6}" srcOrd="0" destOrd="0" presId="urn:microsoft.com/office/officeart/2005/8/layout/vList6"/>
    <dgm:cxn modelId="{4BFDAF40-5A15-4203-813F-A06F61A2942C}" srcId="{C0A31F61-8AF4-462C-9E53-4FC45232DD43}" destId="{5843A3E4-FD6B-44EC-8496-8F2CBC773EFB}" srcOrd="1" destOrd="0" parTransId="{1118E266-4E09-482B-9113-E42E351DF6D6}" sibTransId="{D55E5285-E582-49CF-B260-68ED801EC12B}"/>
    <dgm:cxn modelId="{B2EB86A3-2DE1-47C5-A5EE-CF66958FC06F}" srcId="{C0A31F61-8AF4-462C-9E53-4FC45232DD43}" destId="{AF68C556-5211-4621-BDAA-896E0BB30AE6}" srcOrd="0" destOrd="0" parTransId="{6C329B9F-D7E6-4D19-8300-A2DBD693AE45}" sibTransId="{C900576F-C33E-46DC-9335-DDECB4AC704B}"/>
    <dgm:cxn modelId="{DD384229-2A76-4094-A22E-3249E6C97F47}" type="presParOf" srcId="{69D33F1D-A456-4821-9023-8919D8B4A8C7}" destId="{D7EB5E11-6250-49CF-95E9-D0BD31C93DC8}" srcOrd="0" destOrd="0" presId="urn:microsoft.com/office/officeart/2005/8/layout/vList6"/>
    <dgm:cxn modelId="{7C6BD97F-E49A-449E-8074-F70D953693F3}" type="presParOf" srcId="{D7EB5E11-6250-49CF-95E9-D0BD31C93DC8}" destId="{6628B3C4-6DA9-4109-A767-FD108A03FE25}" srcOrd="0" destOrd="0" presId="urn:microsoft.com/office/officeart/2005/8/layout/vList6"/>
    <dgm:cxn modelId="{B05B68D6-564A-43E2-BF88-1BA21BD015E5}" type="presParOf" srcId="{D7EB5E11-6250-49CF-95E9-D0BD31C93DC8}" destId="{C4C5D294-B720-4E02-A3B6-779073F405E6}" srcOrd="1" destOrd="0" presId="urn:microsoft.com/office/officeart/2005/8/layout/vList6"/>
    <dgm:cxn modelId="{9799C330-967A-4FD1-977A-2249B6009C39}" type="presParOf" srcId="{69D33F1D-A456-4821-9023-8919D8B4A8C7}" destId="{ED2A8DDA-6EA5-437A-84EF-84C907F8CBCC}" srcOrd="1" destOrd="0" presId="urn:microsoft.com/office/officeart/2005/8/layout/vList6"/>
    <dgm:cxn modelId="{3B0120B2-F952-4523-AC9A-FE5EF88F57FA}" type="presParOf" srcId="{69D33F1D-A456-4821-9023-8919D8B4A8C7}" destId="{5EFCEC5F-6950-4D9B-A1C3-EAF395919620}" srcOrd="2" destOrd="0" presId="urn:microsoft.com/office/officeart/2005/8/layout/vList6"/>
    <dgm:cxn modelId="{32A01A79-FA46-4566-B703-0E7B97BF6A74}" type="presParOf" srcId="{5EFCEC5F-6950-4D9B-A1C3-EAF395919620}" destId="{7E364476-7D7C-46D2-BC61-BBEA6DE4E8E3}" srcOrd="0" destOrd="0" presId="urn:microsoft.com/office/officeart/2005/8/layout/vList6"/>
    <dgm:cxn modelId="{F0271C85-81EE-46E7-BB0D-7BD9A5EC41E1}" type="presParOf" srcId="{5EFCEC5F-6950-4D9B-A1C3-EAF395919620}" destId="{52BC5123-5FF3-4930-B9C8-3465B236B07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A31F61-8AF4-462C-9E53-4FC45232DD43}"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AF68C556-5211-4621-BDAA-896E0BB30AE6}">
      <dgm:prSet phldrT="[Text]"/>
      <dgm:spPr/>
      <dgm:t>
        <a:bodyPr/>
        <a:lstStyle/>
        <a:p>
          <a:pPr algn="justLow"/>
          <a:endParaRPr lang="en-US" dirty="0"/>
        </a:p>
      </dgm:t>
    </dgm:pt>
    <dgm:pt modelId="{6C329B9F-D7E6-4D19-8300-A2DBD693AE45}" type="parTrans" cxnId="{B2EB86A3-2DE1-47C5-A5EE-CF66958FC06F}">
      <dgm:prSet/>
      <dgm:spPr/>
      <dgm:t>
        <a:bodyPr/>
        <a:lstStyle/>
        <a:p>
          <a:endParaRPr lang="en-US"/>
        </a:p>
      </dgm:t>
    </dgm:pt>
    <dgm:pt modelId="{C900576F-C33E-46DC-9335-DDECB4AC704B}" type="sibTrans" cxnId="{B2EB86A3-2DE1-47C5-A5EE-CF66958FC06F}">
      <dgm:prSet/>
      <dgm:spPr/>
      <dgm:t>
        <a:bodyPr/>
        <a:lstStyle/>
        <a:p>
          <a:endParaRPr lang="en-US"/>
        </a:p>
      </dgm:t>
    </dgm:pt>
    <dgm:pt modelId="{5843A3E4-FD6B-44EC-8496-8F2CBC773EFB}">
      <dgm:prSet phldrT="[Text]" custT="1"/>
      <dgm:spPr/>
      <dgm:t>
        <a:bodyPr/>
        <a:lstStyle/>
        <a:p>
          <a:pPr algn="justLow"/>
          <a:r>
            <a:rPr lang="en-GB" sz="1800" dirty="0" smtClean="0"/>
            <a:t>- The system will detect the text consumer type according to previous data set that the model have learned therefore generate accurate review rating.</a:t>
          </a:r>
        </a:p>
        <a:p>
          <a:pPr algn="justLow"/>
          <a:r>
            <a:rPr lang="en-GB" sz="1800" dirty="0" smtClean="0"/>
            <a:t>- Detecting the review that the consumer will text and converted to degree scale from 0 to 5.</a:t>
          </a:r>
        </a:p>
        <a:p>
          <a:pPr algn="justLow"/>
          <a:endParaRPr lang="en-GB" sz="1800" dirty="0" smtClean="0"/>
        </a:p>
      </dgm:t>
    </dgm:pt>
    <dgm:pt modelId="{1118E266-4E09-482B-9113-E42E351DF6D6}" type="parTrans" cxnId="{4BFDAF40-5A15-4203-813F-A06F61A2942C}">
      <dgm:prSet/>
      <dgm:spPr/>
      <dgm:t>
        <a:bodyPr/>
        <a:lstStyle/>
        <a:p>
          <a:endParaRPr lang="en-US"/>
        </a:p>
      </dgm:t>
    </dgm:pt>
    <dgm:pt modelId="{D55E5285-E582-49CF-B260-68ED801EC12B}" type="sibTrans" cxnId="{4BFDAF40-5A15-4203-813F-A06F61A2942C}">
      <dgm:prSet/>
      <dgm:spPr/>
      <dgm:t>
        <a:bodyPr/>
        <a:lstStyle/>
        <a:p>
          <a:endParaRPr lang="en-US"/>
        </a:p>
      </dgm:t>
    </dgm:pt>
    <dgm:pt modelId="{FE47C035-97A7-4732-996E-3D14C88D3BCB}">
      <dgm:prSet phldrT="[Text]"/>
      <dgm:spPr/>
      <dgm:t>
        <a:bodyPr/>
        <a:lstStyle/>
        <a:p>
          <a:endParaRPr lang="en-US" dirty="0"/>
        </a:p>
      </dgm:t>
    </dgm:pt>
    <dgm:pt modelId="{88039573-C67A-4475-A1C7-7007ADA80495}" type="parTrans" cxnId="{A25FDDFA-2960-4B82-A30A-9267B7E29B26}">
      <dgm:prSet/>
      <dgm:spPr/>
      <dgm:t>
        <a:bodyPr/>
        <a:lstStyle/>
        <a:p>
          <a:endParaRPr lang="en-US"/>
        </a:p>
      </dgm:t>
    </dgm:pt>
    <dgm:pt modelId="{20A51B6E-EADF-439B-86BE-EFE45B21258F}" type="sibTrans" cxnId="{A25FDDFA-2960-4B82-A30A-9267B7E29B26}">
      <dgm:prSet/>
      <dgm:spPr/>
      <dgm:t>
        <a:bodyPr/>
        <a:lstStyle/>
        <a:p>
          <a:endParaRPr lang="en-US"/>
        </a:p>
      </dgm:t>
    </dgm:pt>
    <dgm:pt modelId="{355BC05E-BF2D-43D7-9456-F941E2FE706C}" type="pres">
      <dgm:prSet presAssocID="{C0A31F61-8AF4-462C-9E53-4FC45232DD43}" presName="vert0" presStyleCnt="0">
        <dgm:presLayoutVars>
          <dgm:dir/>
          <dgm:animOne val="branch"/>
          <dgm:animLvl val="lvl"/>
        </dgm:presLayoutVars>
      </dgm:prSet>
      <dgm:spPr/>
      <dgm:t>
        <a:bodyPr/>
        <a:lstStyle/>
        <a:p>
          <a:endParaRPr lang="en-US"/>
        </a:p>
      </dgm:t>
    </dgm:pt>
    <dgm:pt modelId="{3CA26626-C679-42B5-9BCB-BB7E5518DEFC}" type="pres">
      <dgm:prSet presAssocID="{AF68C556-5211-4621-BDAA-896E0BB30AE6}" presName="thickLine" presStyleLbl="alignNode1" presStyleIdx="0" presStyleCnt="3"/>
      <dgm:spPr/>
    </dgm:pt>
    <dgm:pt modelId="{4D417D50-63E4-4D1A-A79C-F1359C63EB49}" type="pres">
      <dgm:prSet presAssocID="{AF68C556-5211-4621-BDAA-896E0BB30AE6}" presName="horz1" presStyleCnt="0"/>
      <dgm:spPr/>
    </dgm:pt>
    <dgm:pt modelId="{96D29576-EC5E-44F1-82F1-66192DE6A7E6}" type="pres">
      <dgm:prSet presAssocID="{AF68C556-5211-4621-BDAA-896E0BB30AE6}" presName="tx1" presStyleLbl="revTx" presStyleIdx="0" presStyleCnt="3"/>
      <dgm:spPr/>
      <dgm:t>
        <a:bodyPr/>
        <a:lstStyle/>
        <a:p>
          <a:endParaRPr lang="en-US"/>
        </a:p>
      </dgm:t>
    </dgm:pt>
    <dgm:pt modelId="{06BB0DB5-EA40-48F0-80F9-8B3DE2F81BB6}" type="pres">
      <dgm:prSet presAssocID="{AF68C556-5211-4621-BDAA-896E0BB30AE6}" presName="vert1" presStyleCnt="0"/>
      <dgm:spPr/>
    </dgm:pt>
    <dgm:pt modelId="{A6F185A1-A0EA-4631-B91D-5B09AB1EBDCC}" type="pres">
      <dgm:prSet presAssocID="{FE47C035-97A7-4732-996E-3D14C88D3BCB}" presName="thickLine" presStyleLbl="alignNode1" presStyleIdx="1" presStyleCnt="3"/>
      <dgm:spPr/>
    </dgm:pt>
    <dgm:pt modelId="{04740FAA-8E26-4CB1-B333-958FB0B3F65A}" type="pres">
      <dgm:prSet presAssocID="{FE47C035-97A7-4732-996E-3D14C88D3BCB}" presName="horz1" presStyleCnt="0"/>
      <dgm:spPr/>
    </dgm:pt>
    <dgm:pt modelId="{BFE6796C-3A9E-4F31-9C2D-8DBB758F875C}" type="pres">
      <dgm:prSet presAssocID="{FE47C035-97A7-4732-996E-3D14C88D3BCB}" presName="tx1" presStyleLbl="revTx" presStyleIdx="1" presStyleCnt="3"/>
      <dgm:spPr/>
      <dgm:t>
        <a:bodyPr/>
        <a:lstStyle/>
        <a:p>
          <a:endParaRPr lang="en-US"/>
        </a:p>
      </dgm:t>
    </dgm:pt>
    <dgm:pt modelId="{3D691665-8989-42DC-9E0E-6AB1B1C18B14}" type="pres">
      <dgm:prSet presAssocID="{FE47C035-97A7-4732-996E-3D14C88D3BCB}" presName="vert1" presStyleCnt="0"/>
      <dgm:spPr/>
    </dgm:pt>
    <dgm:pt modelId="{8D90FF85-41A2-4DD5-A607-814804743902}" type="pres">
      <dgm:prSet presAssocID="{5843A3E4-FD6B-44EC-8496-8F2CBC773EFB}" presName="thickLine" presStyleLbl="alignNode1" presStyleIdx="2" presStyleCnt="3"/>
      <dgm:spPr/>
    </dgm:pt>
    <dgm:pt modelId="{5CF8A297-1602-47F0-8842-ED063A5FCEE7}" type="pres">
      <dgm:prSet presAssocID="{5843A3E4-FD6B-44EC-8496-8F2CBC773EFB}" presName="horz1" presStyleCnt="0"/>
      <dgm:spPr/>
    </dgm:pt>
    <dgm:pt modelId="{C163A35A-3DF9-4FE7-9501-31837C781E98}" type="pres">
      <dgm:prSet presAssocID="{5843A3E4-FD6B-44EC-8496-8F2CBC773EFB}" presName="tx1" presStyleLbl="revTx" presStyleIdx="2" presStyleCnt="3"/>
      <dgm:spPr/>
      <dgm:t>
        <a:bodyPr/>
        <a:lstStyle/>
        <a:p>
          <a:endParaRPr lang="en-US"/>
        </a:p>
      </dgm:t>
    </dgm:pt>
    <dgm:pt modelId="{FDB1937D-399F-4530-88DF-3A56743FEAE9}" type="pres">
      <dgm:prSet presAssocID="{5843A3E4-FD6B-44EC-8496-8F2CBC773EFB}" presName="vert1" presStyleCnt="0"/>
      <dgm:spPr/>
    </dgm:pt>
  </dgm:ptLst>
  <dgm:cxnLst>
    <dgm:cxn modelId="{A25FDDFA-2960-4B82-A30A-9267B7E29B26}" srcId="{C0A31F61-8AF4-462C-9E53-4FC45232DD43}" destId="{FE47C035-97A7-4732-996E-3D14C88D3BCB}" srcOrd="1" destOrd="0" parTransId="{88039573-C67A-4475-A1C7-7007ADA80495}" sibTransId="{20A51B6E-EADF-439B-86BE-EFE45B21258F}"/>
    <dgm:cxn modelId="{D18460E3-2F72-4B3D-9C04-0704F408641D}" type="presOf" srcId="{AF68C556-5211-4621-BDAA-896E0BB30AE6}" destId="{96D29576-EC5E-44F1-82F1-66192DE6A7E6}" srcOrd="0" destOrd="0" presId="urn:microsoft.com/office/officeart/2008/layout/LinedList"/>
    <dgm:cxn modelId="{E673C277-135B-4B7F-9B71-B52A90019595}" type="presOf" srcId="{FE47C035-97A7-4732-996E-3D14C88D3BCB}" destId="{BFE6796C-3A9E-4F31-9C2D-8DBB758F875C}" srcOrd="0" destOrd="0" presId="urn:microsoft.com/office/officeart/2008/layout/LinedList"/>
    <dgm:cxn modelId="{5F64CD3E-1CD4-4818-B215-596DD843D532}" type="presOf" srcId="{C0A31F61-8AF4-462C-9E53-4FC45232DD43}" destId="{355BC05E-BF2D-43D7-9456-F941E2FE706C}" srcOrd="0" destOrd="0" presId="urn:microsoft.com/office/officeart/2008/layout/LinedList"/>
    <dgm:cxn modelId="{4BFDAF40-5A15-4203-813F-A06F61A2942C}" srcId="{C0A31F61-8AF4-462C-9E53-4FC45232DD43}" destId="{5843A3E4-FD6B-44EC-8496-8F2CBC773EFB}" srcOrd="2" destOrd="0" parTransId="{1118E266-4E09-482B-9113-E42E351DF6D6}" sibTransId="{D55E5285-E582-49CF-B260-68ED801EC12B}"/>
    <dgm:cxn modelId="{BB2E563C-5675-4FC1-B6AB-DBF267705354}" type="presOf" srcId="{5843A3E4-FD6B-44EC-8496-8F2CBC773EFB}" destId="{C163A35A-3DF9-4FE7-9501-31837C781E98}" srcOrd="0" destOrd="0" presId="urn:microsoft.com/office/officeart/2008/layout/LinedList"/>
    <dgm:cxn modelId="{B2EB86A3-2DE1-47C5-A5EE-CF66958FC06F}" srcId="{C0A31F61-8AF4-462C-9E53-4FC45232DD43}" destId="{AF68C556-5211-4621-BDAA-896E0BB30AE6}" srcOrd="0" destOrd="0" parTransId="{6C329B9F-D7E6-4D19-8300-A2DBD693AE45}" sibTransId="{C900576F-C33E-46DC-9335-DDECB4AC704B}"/>
    <dgm:cxn modelId="{83BBC018-97EB-4B2D-BB48-46F24585C5D3}" type="presParOf" srcId="{355BC05E-BF2D-43D7-9456-F941E2FE706C}" destId="{3CA26626-C679-42B5-9BCB-BB7E5518DEFC}" srcOrd="0" destOrd="0" presId="urn:microsoft.com/office/officeart/2008/layout/LinedList"/>
    <dgm:cxn modelId="{A54CCDFF-DD73-4C57-BA6A-42692B58B284}" type="presParOf" srcId="{355BC05E-BF2D-43D7-9456-F941E2FE706C}" destId="{4D417D50-63E4-4D1A-A79C-F1359C63EB49}" srcOrd="1" destOrd="0" presId="urn:microsoft.com/office/officeart/2008/layout/LinedList"/>
    <dgm:cxn modelId="{0C02516E-F310-4813-8206-4F7AA6387723}" type="presParOf" srcId="{4D417D50-63E4-4D1A-A79C-F1359C63EB49}" destId="{96D29576-EC5E-44F1-82F1-66192DE6A7E6}" srcOrd="0" destOrd="0" presId="urn:microsoft.com/office/officeart/2008/layout/LinedList"/>
    <dgm:cxn modelId="{17712D26-34E9-4EAC-9613-1BD3D7375398}" type="presParOf" srcId="{4D417D50-63E4-4D1A-A79C-F1359C63EB49}" destId="{06BB0DB5-EA40-48F0-80F9-8B3DE2F81BB6}" srcOrd="1" destOrd="0" presId="urn:microsoft.com/office/officeart/2008/layout/LinedList"/>
    <dgm:cxn modelId="{2C20859C-0D4B-4D30-9BDD-28173441DF94}" type="presParOf" srcId="{355BC05E-BF2D-43D7-9456-F941E2FE706C}" destId="{A6F185A1-A0EA-4631-B91D-5B09AB1EBDCC}" srcOrd="2" destOrd="0" presId="urn:microsoft.com/office/officeart/2008/layout/LinedList"/>
    <dgm:cxn modelId="{1EC9DB0A-20A9-4F77-AE70-6FA4143DBFF6}" type="presParOf" srcId="{355BC05E-BF2D-43D7-9456-F941E2FE706C}" destId="{04740FAA-8E26-4CB1-B333-958FB0B3F65A}" srcOrd="3" destOrd="0" presId="urn:microsoft.com/office/officeart/2008/layout/LinedList"/>
    <dgm:cxn modelId="{AB89CCD0-3DF2-474F-AF45-204EF79F32B8}" type="presParOf" srcId="{04740FAA-8E26-4CB1-B333-958FB0B3F65A}" destId="{BFE6796C-3A9E-4F31-9C2D-8DBB758F875C}" srcOrd="0" destOrd="0" presId="urn:microsoft.com/office/officeart/2008/layout/LinedList"/>
    <dgm:cxn modelId="{B62DA82C-1D21-4451-8462-2277010DA132}" type="presParOf" srcId="{04740FAA-8E26-4CB1-B333-958FB0B3F65A}" destId="{3D691665-8989-42DC-9E0E-6AB1B1C18B14}" srcOrd="1" destOrd="0" presId="urn:microsoft.com/office/officeart/2008/layout/LinedList"/>
    <dgm:cxn modelId="{E8ECB6EE-12E8-42BE-B318-8FDC9A49EB99}" type="presParOf" srcId="{355BC05E-BF2D-43D7-9456-F941E2FE706C}" destId="{8D90FF85-41A2-4DD5-A607-814804743902}" srcOrd="4" destOrd="0" presId="urn:microsoft.com/office/officeart/2008/layout/LinedList"/>
    <dgm:cxn modelId="{A9E805FB-301D-40D6-9B12-9E7C2585CA23}" type="presParOf" srcId="{355BC05E-BF2D-43D7-9456-F941E2FE706C}" destId="{5CF8A297-1602-47F0-8842-ED063A5FCEE7}" srcOrd="5" destOrd="0" presId="urn:microsoft.com/office/officeart/2008/layout/LinedList"/>
    <dgm:cxn modelId="{D4586CBC-4D8B-4DDD-A6F9-D65E268E7920}" type="presParOf" srcId="{5CF8A297-1602-47F0-8842-ED063A5FCEE7}" destId="{C163A35A-3DF9-4FE7-9501-31837C781E98}" srcOrd="0" destOrd="0" presId="urn:microsoft.com/office/officeart/2008/layout/LinedList"/>
    <dgm:cxn modelId="{FFE397D1-801F-4FDD-8A8F-7280C5969156}" type="presParOf" srcId="{5CF8A297-1602-47F0-8842-ED063A5FCEE7}" destId="{FDB1937D-399F-4530-88DF-3A56743FEAE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5D294-B720-4E02-A3B6-779073F405E6}">
      <dsp:nvSpPr>
        <dsp:cNvPr id="0" name=""/>
        <dsp:cNvSpPr/>
      </dsp:nvSpPr>
      <dsp:spPr>
        <a:xfrm>
          <a:off x="3177796" y="0"/>
          <a:ext cx="3616237"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8B3C4-6DA9-4109-A767-FD108A03FE25}">
      <dsp:nvSpPr>
        <dsp:cNvPr id="0" name=""/>
        <dsp:cNvSpPr/>
      </dsp:nvSpPr>
      <dsp:spPr>
        <a:xfrm>
          <a:off x="3005" y="0"/>
          <a:ext cx="3174791"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justLow" defTabSz="666750">
            <a:lnSpc>
              <a:spcPct val="90000"/>
            </a:lnSpc>
            <a:spcBef>
              <a:spcPct val="0"/>
            </a:spcBef>
            <a:spcAft>
              <a:spcPct val="35000"/>
            </a:spcAft>
          </a:pPr>
          <a:r>
            <a:rPr lang="en-US" sz="1500" kern="1200" dirty="0" smtClean="0"/>
            <a:t>Word</a:t>
          </a:r>
          <a:r>
            <a:rPr lang="en-US" sz="1500" kern="1200" baseline="0" dirty="0" smtClean="0"/>
            <a:t> of mouth is the most effective way to advertise a product as it is free and so powerful to attract consumers on Amazon to buy or not to buy the product.</a:t>
          </a:r>
          <a:endParaRPr lang="en-US" sz="1500" kern="1200" dirty="0"/>
        </a:p>
      </dsp:txBody>
      <dsp:txXfrm>
        <a:off x="73225" y="70220"/>
        <a:ext cx="3034351" cy="1298026"/>
      </dsp:txXfrm>
    </dsp:sp>
    <dsp:sp modelId="{F18F6029-A2A8-41A6-97C1-54FE25E26B87}">
      <dsp:nvSpPr>
        <dsp:cNvPr id="0" name=""/>
        <dsp:cNvSpPr/>
      </dsp:nvSpPr>
      <dsp:spPr>
        <a:xfrm>
          <a:off x="3187267" y="1582313"/>
          <a:ext cx="3608272"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554094-CAC0-4A8B-9B2A-4B4E76570041}">
      <dsp:nvSpPr>
        <dsp:cNvPr id="0" name=""/>
        <dsp:cNvSpPr/>
      </dsp:nvSpPr>
      <dsp:spPr>
        <a:xfrm>
          <a:off x="1499" y="1582313"/>
          <a:ext cx="3185767"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Approximately 86% of the consumers on Amazon totally depend on the reviews of the product before making the purchase to guarantee the goodness of product. </a:t>
          </a:r>
          <a:endParaRPr lang="en-US" sz="1500" kern="1200" dirty="0"/>
        </a:p>
      </dsp:txBody>
      <dsp:txXfrm>
        <a:off x="71719" y="1652533"/>
        <a:ext cx="3045327" cy="1298026"/>
      </dsp:txXfrm>
    </dsp:sp>
    <dsp:sp modelId="{52BC5123-5FF3-4930-B9C8-3465B236B07A}">
      <dsp:nvSpPr>
        <dsp:cNvPr id="0" name=""/>
        <dsp:cNvSpPr/>
      </dsp:nvSpPr>
      <dsp:spPr>
        <a:xfrm>
          <a:off x="3206315" y="3164627"/>
          <a:ext cx="3588359"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4476-7D7C-46D2-BC61-BBEA6DE4E8E3}">
      <dsp:nvSpPr>
        <dsp:cNvPr id="0" name=""/>
        <dsp:cNvSpPr/>
      </dsp:nvSpPr>
      <dsp:spPr>
        <a:xfrm>
          <a:off x="2365" y="3164627"/>
          <a:ext cx="3203950"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justLow" defTabSz="666750">
            <a:lnSpc>
              <a:spcPct val="90000"/>
            </a:lnSpc>
            <a:spcBef>
              <a:spcPct val="0"/>
            </a:spcBef>
            <a:spcAft>
              <a:spcPct val="35000"/>
            </a:spcAft>
          </a:pPr>
          <a:r>
            <a:rPr lang="en-US" sz="1500" kern="1200" dirty="0" smtClean="0"/>
            <a:t>The lack or absence of reviews make the customer feel risk and unwillingly to buy the product.</a:t>
          </a:r>
          <a:endParaRPr lang="en-US" sz="1500" kern="1200" dirty="0"/>
        </a:p>
      </dsp:txBody>
      <dsp:txXfrm>
        <a:off x="72585" y="3234847"/>
        <a:ext cx="3063510" cy="1298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5D294-B720-4E02-A3B6-779073F405E6}">
      <dsp:nvSpPr>
        <dsp:cNvPr id="0" name=""/>
        <dsp:cNvSpPr/>
      </dsp:nvSpPr>
      <dsp:spPr>
        <a:xfrm>
          <a:off x="3248227" y="0"/>
          <a:ext cx="3548532"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8B3C4-6DA9-4109-A767-FD108A03FE25}">
      <dsp:nvSpPr>
        <dsp:cNvPr id="0" name=""/>
        <dsp:cNvSpPr/>
      </dsp:nvSpPr>
      <dsp:spPr>
        <a:xfrm>
          <a:off x="279" y="0"/>
          <a:ext cx="3247948"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justLow" defTabSz="711200">
            <a:lnSpc>
              <a:spcPct val="90000"/>
            </a:lnSpc>
            <a:spcBef>
              <a:spcPct val="0"/>
            </a:spcBef>
            <a:spcAft>
              <a:spcPct val="35000"/>
            </a:spcAft>
          </a:pPr>
          <a:r>
            <a:rPr lang="en-US" sz="1600" kern="1200" dirty="0" smtClean="0"/>
            <a:t>Amazon</a:t>
          </a:r>
          <a:r>
            <a:rPr lang="en-US" sz="1600" kern="1200" baseline="0" dirty="0" smtClean="0"/>
            <a:t> employees make knowledge of the product depending on the reviews of the consumers.</a:t>
          </a:r>
          <a:endParaRPr lang="en-US" sz="1600" kern="1200" dirty="0"/>
        </a:p>
      </dsp:txBody>
      <dsp:txXfrm>
        <a:off x="70499" y="70220"/>
        <a:ext cx="3107508" cy="1298026"/>
      </dsp:txXfrm>
    </dsp:sp>
    <dsp:sp modelId="{F18F6029-A2A8-41A6-97C1-54FE25E26B87}">
      <dsp:nvSpPr>
        <dsp:cNvPr id="0" name=""/>
        <dsp:cNvSpPr/>
      </dsp:nvSpPr>
      <dsp:spPr>
        <a:xfrm>
          <a:off x="3244915" y="1582313"/>
          <a:ext cx="3548532"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554094-CAC0-4A8B-9B2A-4B4E76570041}">
      <dsp:nvSpPr>
        <dsp:cNvPr id="0" name=""/>
        <dsp:cNvSpPr/>
      </dsp:nvSpPr>
      <dsp:spPr>
        <a:xfrm>
          <a:off x="3591" y="1582313"/>
          <a:ext cx="3241324"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Positive reviews make amazon employees give credit and increase cooperation with supplier leading to put the product as best seller or best reviewed.</a:t>
          </a:r>
          <a:endParaRPr lang="en-US" sz="1600" kern="1200" dirty="0"/>
        </a:p>
      </dsp:txBody>
      <dsp:txXfrm>
        <a:off x="73811" y="1652533"/>
        <a:ext cx="3100884" cy="1298026"/>
      </dsp:txXfrm>
    </dsp:sp>
    <dsp:sp modelId="{52BC5123-5FF3-4930-B9C8-3465B236B07A}">
      <dsp:nvSpPr>
        <dsp:cNvPr id="0" name=""/>
        <dsp:cNvSpPr/>
      </dsp:nvSpPr>
      <dsp:spPr>
        <a:xfrm>
          <a:off x="3257551" y="3164627"/>
          <a:ext cx="3536584"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4476-7D7C-46D2-BC61-BBEA6DE4E8E3}">
      <dsp:nvSpPr>
        <dsp:cNvPr id="0" name=""/>
        <dsp:cNvSpPr/>
      </dsp:nvSpPr>
      <dsp:spPr>
        <a:xfrm>
          <a:off x="2903" y="3164627"/>
          <a:ext cx="3254648"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lvl="0" algn="justLow" defTabSz="577850">
            <a:lnSpc>
              <a:spcPct val="90000"/>
            </a:lnSpc>
            <a:spcBef>
              <a:spcPct val="0"/>
            </a:spcBef>
            <a:spcAft>
              <a:spcPct val="35000"/>
            </a:spcAft>
          </a:pPr>
          <a:endParaRPr lang="en-GB" sz="1300" kern="1200" dirty="0" smtClean="0"/>
        </a:p>
        <a:p>
          <a:pPr lvl="0" algn="justLow" defTabSz="577850">
            <a:lnSpc>
              <a:spcPct val="90000"/>
            </a:lnSpc>
            <a:spcBef>
              <a:spcPct val="0"/>
            </a:spcBef>
            <a:spcAft>
              <a:spcPct val="35000"/>
            </a:spcAft>
          </a:pPr>
          <a:r>
            <a:rPr lang="en-GB" sz="1400" kern="1200" dirty="0" smtClean="0"/>
            <a:t>Negative reviews make amazon employees notice and warn the supplier to fix the problem that face consumers and if it continues will lead to cutting the selling of product.</a:t>
          </a:r>
          <a:endParaRPr lang="en-US" sz="1400" kern="1200" dirty="0"/>
        </a:p>
      </dsp:txBody>
      <dsp:txXfrm>
        <a:off x="73123" y="3234847"/>
        <a:ext cx="3114208" cy="1298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5D294-B720-4E02-A3B6-779073F405E6}">
      <dsp:nvSpPr>
        <dsp:cNvPr id="0" name=""/>
        <dsp:cNvSpPr/>
      </dsp:nvSpPr>
      <dsp:spPr>
        <a:xfrm>
          <a:off x="2718816" y="0"/>
          <a:ext cx="4078224"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8B3C4-6DA9-4109-A767-FD108A03FE25}">
      <dsp:nvSpPr>
        <dsp:cNvPr id="0" name=""/>
        <dsp:cNvSpPr/>
      </dsp:nvSpPr>
      <dsp:spPr>
        <a:xfrm>
          <a:off x="0" y="0"/>
          <a:ext cx="2718816"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justLow" defTabSz="622300">
            <a:lnSpc>
              <a:spcPct val="90000"/>
            </a:lnSpc>
            <a:spcBef>
              <a:spcPct val="0"/>
            </a:spcBef>
            <a:spcAft>
              <a:spcPct val="35000"/>
            </a:spcAft>
          </a:pPr>
          <a:r>
            <a:rPr lang="en-US" sz="1400" kern="1200" dirty="0" smtClean="0"/>
            <a:t>Consumers face daily issues concerning the reviews of a certain product as the reviews could be a lot to observe and can’t reach the average reviews on the product.</a:t>
          </a:r>
          <a:endParaRPr lang="en-US" sz="1400" kern="1200" dirty="0"/>
        </a:p>
      </dsp:txBody>
      <dsp:txXfrm>
        <a:off x="70220" y="70220"/>
        <a:ext cx="2578376" cy="1298026"/>
      </dsp:txXfrm>
    </dsp:sp>
    <dsp:sp modelId="{F18F6029-A2A8-41A6-97C1-54FE25E26B87}">
      <dsp:nvSpPr>
        <dsp:cNvPr id="0" name=""/>
        <dsp:cNvSpPr/>
      </dsp:nvSpPr>
      <dsp:spPr>
        <a:xfrm>
          <a:off x="2718816" y="1582313"/>
          <a:ext cx="4078224"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554094-CAC0-4A8B-9B2A-4B4E76570041}">
      <dsp:nvSpPr>
        <dsp:cNvPr id="0" name=""/>
        <dsp:cNvSpPr/>
      </dsp:nvSpPr>
      <dsp:spPr>
        <a:xfrm>
          <a:off x="0" y="1582313"/>
          <a:ext cx="2718816"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GB" sz="1400" kern="1200" dirty="0" smtClean="0"/>
            <a:t>The stars review sometimes could not be accurate as maybe the text review give a goodness of fit for the product but the star review doesn’t fit with the text.</a:t>
          </a:r>
        </a:p>
      </dsp:txBody>
      <dsp:txXfrm>
        <a:off x="70220" y="1652533"/>
        <a:ext cx="2578376" cy="1298026"/>
      </dsp:txXfrm>
    </dsp:sp>
    <dsp:sp modelId="{52BC5123-5FF3-4930-B9C8-3465B236B07A}">
      <dsp:nvSpPr>
        <dsp:cNvPr id="0" name=""/>
        <dsp:cNvSpPr/>
      </dsp:nvSpPr>
      <dsp:spPr>
        <a:xfrm>
          <a:off x="2718816" y="3164627"/>
          <a:ext cx="4078224"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4476-7D7C-46D2-BC61-BBEA6DE4E8E3}">
      <dsp:nvSpPr>
        <dsp:cNvPr id="0" name=""/>
        <dsp:cNvSpPr/>
      </dsp:nvSpPr>
      <dsp:spPr>
        <a:xfrm>
          <a:off x="0" y="3164627"/>
          <a:ext cx="2718816"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justLow" defTabSz="622300">
            <a:lnSpc>
              <a:spcPct val="90000"/>
            </a:lnSpc>
            <a:spcBef>
              <a:spcPct val="0"/>
            </a:spcBef>
            <a:spcAft>
              <a:spcPct val="35000"/>
            </a:spcAft>
          </a:pPr>
          <a:r>
            <a:rPr lang="en-GB" sz="1400" kern="1200" dirty="0" smtClean="0"/>
            <a:t>Amazon employees have a difficulty to read all reviews of the product as it’s time consuming .</a:t>
          </a:r>
        </a:p>
      </dsp:txBody>
      <dsp:txXfrm>
        <a:off x="70220" y="3234847"/>
        <a:ext cx="2578376" cy="12980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5D294-B720-4E02-A3B6-779073F405E6}">
      <dsp:nvSpPr>
        <dsp:cNvPr id="0" name=""/>
        <dsp:cNvSpPr/>
      </dsp:nvSpPr>
      <dsp:spPr>
        <a:xfrm>
          <a:off x="3176093" y="0"/>
          <a:ext cx="3620220"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8B3C4-6DA9-4109-A767-FD108A03FE25}">
      <dsp:nvSpPr>
        <dsp:cNvPr id="0" name=""/>
        <dsp:cNvSpPr/>
      </dsp:nvSpPr>
      <dsp:spPr>
        <a:xfrm>
          <a:off x="726" y="0"/>
          <a:ext cx="3175367"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justLow" defTabSz="800100">
            <a:lnSpc>
              <a:spcPct val="90000"/>
            </a:lnSpc>
            <a:spcBef>
              <a:spcPct val="0"/>
            </a:spcBef>
            <a:spcAft>
              <a:spcPct val="35000"/>
            </a:spcAft>
          </a:pPr>
          <a:r>
            <a:rPr lang="en-US" sz="1800" kern="1200" dirty="0" smtClean="0">
              <a:solidFill>
                <a:schemeClr val="tx1"/>
              </a:solidFill>
            </a:rPr>
            <a:t>The dataset consists of 34,661 for previous reviews of different products on Amazon.</a:t>
          </a:r>
          <a:endParaRPr lang="en-US" sz="1800" kern="1200" dirty="0"/>
        </a:p>
      </dsp:txBody>
      <dsp:txXfrm>
        <a:off x="70946" y="70220"/>
        <a:ext cx="3034927" cy="1298026"/>
      </dsp:txXfrm>
    </dsp:sp>
    <dsp:sp modelId="{F18F6029-A2A8-41A6-97C1-54FE25E26B87}">
      <dsp:nvSpPr>
        <dsp:cNvPr id="0" name=""/>
        <dsp:cNvSpPr/>
      </dsp:nvSpPr>
      <dsp:spPr>
        <a:xfrm>
          <a:off x="3229802" y="1582313"/>
          <a:ext cx="3564463"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554094-CAC0-4A8B-9B2A-4B4E76570041}">
      <dsp:nvSpPr>
        <dsp:cNvPr id="0" name=""/>
        <dsp:cNvSpPr/>
      </dsp:nvSpPr>
      <dsp:spPr>
        <a:xfrm>
          <a:off x="2774" y="1582313"/>
          <a:ext cx="3227027"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The dataset  is gathered from different reviews and from different products with their ratings.</a:t>
          </a:r>
          <a:endParaRPr lang="en-US" sz="1800" kern="1200" dirty="0"/>
        </a:p>
      </dsp:txBody>
      <dsp:txXfrm>
        <a:off x="72994" y="1652533"/>
        <a:ext cx="3086587" cy="1298026"/>
      </dsp:txXfrm>
    </dsp:sp>
    <dsp:sp modelId="{52BC5123-5FF3-4930-B9C8-3465B236B07A}">
      <dsp:nvSpPr>
        <dsp:cNvPr id="0" name=""/>
        <dsp:cNvSpPr/>
      </dsp:nvSpPr>
      <dsp:spPr>
        <a:xfrm>
          <a:off x="3293859" y="3164627"/>
          <a:ext cx="3500741" cy="1438466"/>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4476-7D7C-46D2-BC61-BBEA6DE4E8E3}">
      <dsp:nvSpPr>
        <dsp:cNvPr id="0" name=""/>
        <dsp:cNvSpPr/>
      </dsp:nvSpPr>
      <dsp:spPr>
        <a:xfrm>
          <a:off x="2439" y="3164627"/>
          <a:ext cx="3291420" cy="143846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justLow" defTabSz="800100">
            <a:lnSpc>
              <a:spcPct val="90000"/>
            </a:lnSpc>
            <a:spcBef>
              <a:spcPct val="0"/>
            </a:spcBef>
            <a:spcAft>
              <a:spcPct val="35000"/>
            </a:spcAft>
          </a:pPr>
          <a:endParaRPr lang="en-GB" sz="1800" kern="1200" dirty="0" smtClean="0"/>
        </a:p>
        <a:p>
          <a:pPr lvl="0" algn="justLow" defTabSz="800100">
            <a:lnSpc>
              <a:spcPct val="90000"/>
            </a:lnSpc>
            <a:spcBef>
              <a:spcPct val="0"/>
            </a:spcBef>
            <a:spcAft>
              <a:spcPct val="35000"/>
            </a:spcAft>
          </a:pPr>
          <a:r>
            <a:rPr lang="en-US" sz="1800" kern="1200" dirty="0" smtClean="0">
              <a:solidFill>
                <a:schemeClr val="tx1"/>
              </a:solidFill>
            </a:rPr>
            <a:t>The dataset was gathered from  2010 to 2017 from reviews made on various products. </a:t>
          </a:r>
          <a:endParaRPr lang="en-US" sz="1800" kern="1200" dirty="0"/>
        </a:p>
      </dsp:txBody>
      <dsp:txXfrm>
        <a:off x="72659" y="3234847"/>
        <a:ext cx="3150980" cy="12980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86419-A140-483F-9445-8315B835F6FE}">
      <dsp:nvSpPr>
        <dsp:cNvPr id="0" name=""/>
        <dsp:cNvSpPr/>
      </dsp:nvSpPr>
      <dsp:spPr>
        <a:xfrm>
          <a:off x="0" y="262974"/>
          <a:ext cx="5098606" cy="226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5708" tIns="312420" rIns="395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smtClean="0"/>
            <a:t>The whole idea is to correct the previous mistake done by the model, learn from it and its next step improves the performance.</a:t>
          </a:r>
          <a:endParaRPr lang="en-US" sz="1500" b="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b="0" i="0" kern="1200" dirty="0" smtClean="0"/>
            <a:t>It is Highly Flexible</a:t>
          </a: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b="0" i="0" kern="1200" dirty="0" smtClean="0"/>
            <a:t>It is designed to handle missing data with its in-build features.</a:t>
          </a:r>
          <a:endParaRPr lang="en-US" sz="1500" kern="1200" dirty="0"/>
        </a:p>
      </dsp:txBody>
      <dsp:txXfrm>
        <a:off x="0" y="262974"/>
        <a:ext cx="5098606" cy="2268000"/>
      </dsp:txXfrm>
    </dsp:sp>
    <dsp:sp modelId="{FBE39EF2-4B1D-47F5-B8B8-0F55ACCDFBD8}">
      <dsp:nvSpPr>
        <dsp:cNvPr id="0" name=""/>
        <dsp:cNvSpPr/>
      </dsp:nvSpPr>
      <dsp:spPr>
        <a:xfrm>
          <a:off x="254930" y="41574"/>
          <a:ext cx="356902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901" tIns="0" rIns="134901" bIns="0" numCol="1" spcCol="1270" anchor="ctr" anchorCtr="0">
          <a:noAutofit/>
        </a:bodyPr>
        <a:lstStyle/>
        <a:p>
          <a:pPr lvl="0" algn="l" defTabSz="666750">
            <a:lnSpc>
              <a:spcPct val="90000"/>
            </a:lnSpc>
            <a:spcBef>
              <a:spcPct val="0"/>
            </a:spcBef>
            <a:spcAft>
              <a:spcPct val="35000"/>
            </a:spcAft>
          </a:pPr>
          <a:r>
            <a:rPr lang="en-US" sz="1500" kern="1200" dirty="0" smtClean="0"/>
            <a:t>Xgboost</a:t>
          </a:r>
          <a:endParaRPr lang="en-US" sz="1500" kern="1200" dirty="0"/>
        </a:p>
      </dsp:txBody>
      <dsp:txXfrm>
        <a:off x="276546" y="63190"/>
        <a:ext cx="3525792" cy="399568"/>
      </dsp:txXfrm>
    </dsp:sp>
    <dsp:sp modelId="{69B14E0D-50FF-4B76-8899-DA89BC84280A}">
      <dsp:nvSpPr>
        <dsp:cNvPr id="0" name=""/>
        <dsp:cNvSpPr/>
      </dsp:nvSpPr>
      <dsp:spPr>
        <a:xfrm>
          <a:off x="0" y="2833374"/>
          <a:ext cx="5098606" cy="1559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5708" tIns="312420" rIns="395708"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smtClean="0"/>
            <a:t>Artificial neural networks have the ability to provide the data to be processed in parallel.</a:t>
          </a: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b="0" i="0" kern="1200" dirty="0" smtClean="0"/>
            <a:t>We are able to train ANN’s that these networks learn from past events and make decisions.</a:t>
          </a:r>
          <a:endParaRPr lang="en-US" sz="1500" kern="1200" dirty="0"/>
        </a:p>
      </dsp:txBody>
      <dsp:txXfrm>
        <a:off x="0" y="2833374"/>
        <a:ext cx="5098606" cy="1559250"/>
      </dsp:txXfrm>
    </dsp:sp>
    <dsp:sp modelId="{CB6770A9-96A4-4137-8C9E-14DC0D19CF39}">
      <dsp:nvSpPr>
        <dsp:cNvPr id="0" name=""/>
        <dsp:cNvSpPr/>
      </dsp:nvSpPr>
      <dsp:spPr>
        <a:xfrm>
          <a:off x="254930" y="2611974"/>
          <a:ext cx="356902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901" tIns="0" rIns="134901" bIns="0" numCol="1" spcCol="1270" anchor="ctr" anchorCtr="0">
          <a:noAutofit/>
        </a:bodyPr>
        <a:lstStyle/>
        <a:p>
          <a:pPr lvl="0" algn="l" defTabSz="666750">
            <a:lnSpc>
              <a:spcPct val="90000"/>
            </a:lnSpc>
            <a:spcBef>
              <a:spcPct val="0"/>
            </a:spcBef>
            <a:spcAft>
              <a:spcPct val="35000"/>
            </a:spcAft>
          </a:pPr>
          <a:r>
            <a:rPr lang="en-US" sz="1500" kern="1200" dirty="0" smtClean="0"/>
            <a:t>Artificial Neural Network (ANN)</a:t>
          </a:r>
          <a:endParaRPr lang="en-US" sz="1500" kern="1200" dirty="0"/>
        </a:p>
      </dsp:txBody>
      <dsp:txXfrm>
        <a:off x="276546" y="2633590"/>
        <a:ext cx="3525792"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339FC-1B55-4F5D-86EE-BBFB9AA76469}">
      <dsp:nvSpPr>
        <dsp:cNvPr id="0" name=""/>
        <dsp:cNvSpPr/>
      </dsp:nvSpPr>
      <dsp:spPr>
        <a:xfrm>
          <a:off x="6276942" y="991599"/>
          <a:ext cx="1878550" cy="187864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E1271D-FCB8-418F-BF42-9CB577462DCB}">
      <dsp:nvSpPr>
        <dsp:cNvPr id="0" name=""/>
        <dsp:cNvSpPr/>
      </dsp:nvSpPr>
      <dsp:spPr>
        <a:xfrm>
          <a:off x="6339775" y="1054232"/>
          <a:ext cx="1753689" cy="1753381"/>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Output Layer contains review rating scale (0 to 5)</a:t>
          </a:r>
        </a:p>
      </dsp:txBody>
      <dsp:txXfrm>
        <a:off x="6590302" y="1304762"/>
        <a:ext cx="1252635" cy="1252321"/>
      </dsp:txXfrm>
    </dsp:sp>
    <dsp:sp modelId="{CA2CB1BB-2C39-400C-A20E-67BADB4574C9}">
      <dsp:nvSpPr>
        <dsp:cNvPr id="0" name=""/>
        <dsp:cNvSpPr/>
      </dsp:nvSpPr>
      <dsp:spPr>
        <a:xfrm rot="2700000">
          <a:off x="4327488" y="991467"/>
          <a:ext cx="1878581" cy="1878581"/>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09395-0999-4D43-94C0-959FCD8FD325}">
      <dsp:nvSpPr>
        <dsp:cNvPr id="0" name=""/>
        <dsp:cNvSpPr/>
      </dsp:nvSpPr>
      <dsp:spPr>
        <a:xfrm>
          <a:off x="4398392" y="1054232"/>
          <a:ext cx="1753689" cy="1753381"/>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There is 3 hidden layers</a:t>
          </a:r>
        </a:p>
      </dsp:txBody>
      <dsp:txXfrm>
        <a:off x="4648919" y="1304762"/>
        <a:ext cx="1252635" cy="1252321"/>
      </dsp:txXfrm>
    </dsp:sp>
    <dsp:sp modelId="{DD8BFADB-06B4-4522-9799-0302F5A18380}">
      <dsp:nvSpPr>
        <dsp:cNvPr id="0" name=""/>
        <dsp:cNvSpPr/>
      </dsp:nvSpPr>
      <dsp:spPr>
        <a:xfrm rot="2700000">
          <a:off x="2394160" y="991467"/>
          <a:ext cx="1878581" cy="1878581"/>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B9BE-30DF-4275-9031-3FD534F931C6}">
      <dsp:nvSpPr>
        <dsp:cNvPr id="0" name=""/>
        <dsp:cNvSpPr/>
      </dsp:nvSpPr>
      <dsp:spPr>
        <a:xfrm>
          <a:off x="2457008" y="1054232"/>
          <a:ext cx="1753689" cy="1753381"/>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input layer contains 8000 neurons</a:t>
          </a:r>
          <a:endParaRPr lang="en-US" sz="1600" kern="1200" dirty="0"/>
        </a:p>
      </dsp:txBody>
      <dsp:txXfrm>
        <a:off x="2707535" y="1304762"/>
        <a:ext cx="1252635" cy="1252321"/>
      </dsp:txXfrm>
    </dsp:sp>
    <dsp:sp modelId="{74C9108B-97BB-45DD-9EF7-50B57E3FCEAE}">
      <dsp:nvSpPr>
        <dsp:cNvPr id="0" name=""/>
        <dsp:cNvSpPr/>
      </dsp:nvSpPr>
      <dsp:spPr>
        <a:xfrm rot="2700000">
          <a:off x="452776" y="991467"/>
          <a:ext cx="1878581" cy="1878581"/>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A9C0CC-10FD-4D46-9B61-63955D30B99F}">
      <dsp:nvSpPr>
        <dsp:cNvPr id="0" name=""/>
        <dsp:cNvSpPr/>
      </dsp:nvSpPr>
      <dsp:spPr>
        <a:xfrm>
          <a:off x="515625" y="1054232"/>
          <a:ext cx="1753689" cy="1753381"/>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ANN will first detect the text from the column of (</a:t>
          </a:r>
          <a:r>
            <a:rPr lang="en-GB" sz="1600" kern="1200" dirty="0" err="1" smtClean="0"/>
            <a:t>Reviews.text</a:t>
          </a:r>
          <a:r>
            <a:rPr lang="en-GB" sz="1600" kern="1200" dirty="0" smtClean="0"/>
            <a:t>)</a:t>
          </a:r>
          <a:endParaRPr lang="en-US" sz="1600" kern="1200" dirty="0"/>
        </a:p>
      </dsp:txBody>
      <dsp:txXfrm>
        <a:off x="766152" y="1304762"/>
        <a:ext cx="1252635" cy="12523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5D294-B720-4E02-A3B6-779073F405E6}">
      <dsp:nvSpPr>
        <dsp:cNvPr id="0" name=""/>
        <dsp:cNvSpPr/>
      </dsp:nvSpPr>
      <dsp:spPr>
        <a:xfrm>
          <a:off x="3176093" y="591"/>
          <a:ext cx="3620220" cy="2305560"/>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275" tIns="41275" rIns="41275" bIns="41275" numCol="1" spcCol="1270" anchor="t" anchorCtr="0">
          <a:noAutofit/>
        </a:bodyPr>
        <a:lstStyle/>
        <a:p>
          <a:pPr marL="285750" lvl="1" indent="-285750" algn="l" defTabSz="2889250">
            <a:lnSpc>
              <a:spcPct val="90000"/>
            </a:lnSpc>
            <a:spcBef>
              <a:spcPct val="0"/>
            </a:spcBef>
            <a:spcAft>
              <a:spcPct val="15000"/>
            </a:spcAft>
            <a:buChar char="••"/>
          </a:pPr>
          <a:endParaRPr lang="en-US" sz="6500" kern="1200" dirty="0"/>
        </a:p>
      </dsp:txBody>
      <dsp:txXfrm>
        <a:off x="3176093" y="288786"/>
        <a:ext cx="2755635" cy="1729170"/>
      </dsp:txXfrm>
    </dsp:sp>
    <dsp:sp modelId="{6628B3C4-6DA9-4109-A767-FD108A03FE25}">
      <dsp:nvSpPr>
        <dsp:cNvPr id="0" name=""/>
        <dsp:cNvSpPr/>
      </dsp:nvSpPr>
      <dsp:spPr>
        <a:xfrm>
          <a:off x="726" y="0"/>
          <a:ext cx="3175367" cy="23055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justLow" defTabSz="711200">
            <a:lnSpc>
              <a:spcPct val="90000"/>
            </a:lnSpc>
            <a:spcBef>
              <a:spcPct val="0"/>
            </a:spcBef>
            <a:spcAft>
              <a:spcPct val="35000"/>
            </a:spcAft>
          </a:pPr>
          <a:r>
            <a:rPr lang="en-US" sz="1600" kern="1200" dirty="0" smtClean="0"/>
            <a:t>As shown in the first figure the Xgboost model gives accuracy of 71.12</a:t>
          </a:r>
          <a:endParaRPr lang="en-US" sz="1400" kern="1200" dirty="0"/>
        </a:p>
      </dsp:txBody>
      <dsp:txXfrm>
        <a:off x="113274" y="112548"/>
        <a:ext cx="2950271" cy="2080464"/>
      </dsp:txXfrm>
    </dsp:sp>
    <dsp:sp modelId="{52BC5123-5FF3-4930-B9C8-3465B236B07A}">
      <dsp:nvSpPr>
        <dsp:cNvPr id="0" name=""/>
        <dsp:cNvSpPr/>
      </dsp:nvSpPr>
      <dsp:spPr>
        <a:xfrm>
          <a:off x="3293859" y="2536707"/>
          <a:ext cx="3500741" cy="2305560"/>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4476-7D7C-46D2-BC61-BBEA6DE4E8E3}">
      <dsp:nvSpPr>
        <dsp:cNvPr id="0" name=""/>
        <dsp:cNvSpPr/>
      </dsp:nvSpPr>
      <dsp:spPr>
        <a:xfrm>
          <a:off x="0" y="2486515"/>
          <a:ext cx="3291420" cy="23055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justLow" defTabSz="622300">
            <a:lnSpc>
              <a:spcPct val="90000"/>
            </a:lnSpc>
            <a:spcBef>
              <a:spcPct val="0"/>
            </a:spcBef>
            <a:spcAft>
              <a:spcPct val="35000"/>
            </a:spcAft>
          </a:pPr>
          <a:r>
            <a:rPr lang="en-GB" sz="1400" kern="1200" dirty="0" smtClean="0"/>
            <a:t>The other figure shown that the ANN Model gives accuracy of 98.59%  </a:t>
          </a:r>
        </a:p>
      </dsp:txBody>
      <dsp:txXfrm>
        <a:off x="112548" y="2599063"/>
        <a:ext cx="3066324" cy="20804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26626-C679-42B5-9BCB-BB7E5518DEFC}">
      <dsp:nvSpPr>
        <dsp:cNvPr id="0" name=""/>
        <dsp:cNvSpPr/>
      </dsp:nvSpPr>
      <dsp:spPr>
        <a:xfrm>
          <a:off x="0" y="2247"/>
          <a:ext cx="679704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D29576-EC5E-44F1-82F1-66192DE6A7E6}">
      <dsp:nvSpPr>
        <dsp:cNvPr id="0" name=""/>
        <dsp:cNvSpPr/>
      </dsp:nvSpPr>
      <dsp:spPr>
        <a:xfrm>
          <a:off x="0" y="2247"/>
          <a:ext cx="6797040" cy="1532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justLow" defTabSz="2889250">
            <a:lnSpc>
              <a:spcPct val="90000"/>
            </a:lnSpc>
            <a:spcBef>
              <a:spcPct val="0"/>
            </a:spcBef>
            <a:spcAft>
              <a:spcPct val="35000"/>
            </a:spcAft>
          </a:pPr>
          <a:endParaRPr lang="en-US" sz="6500" kern="1200" dirty="0"/>
        </a:p>
      </dsp:txBody>
      <dsp:txXfrm>
        <a:off x="0" y="2247"/>
        <a:ext cx="6797040" cy="1532866"/>
      </dsp:txXfrm>
    </dsp:sp>
    <dsp:sp modelId="{A6F185A1-A0EA-4631-B91D-5B09AB1EBDCC}">
      <dsp:nvSpPr>
        <dsp:cNvPr id="0" name=""/>
        <dsp:cNvSpPr/>
      </dsp:nvSpPr>
      <dsp:spPr>
        <a:xfrm>
          <a:off x="0" y="1535113"/>
          <a:ext cx="679704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E6796C-3A9E-4F31-9C2D-8DBB758F875C}">
      <dsp:nvSpPr>
        <dsp:cNvPr id="0" name=""/>
        <dsp:cNvSpPr/>
      </dsp:nvSpPr>
      <dsp:spPr>
        <a:xfrm>
          <a:off x="0" y="1535113"/>
          <a:ext cx="6797040" cy="1532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kern="1200" dirty="0"/>
        </a:p>
      </dsp:txBody>
      <dsp:txXfrm>
        <a:off x="0" y="1535113"/>
        <a:ext cx="6797040" cy="1532866"/>
      </dsp:txXfrm>
    </dsp:sp>
    <dsp:sp modelId="{8D90FF85-41A2-4DD5-A607-814804743902}">
      <dsp:nvSpPr>
        <dsp:cNvPr id="0" name=""/>
        <dsp:cNvSpPr/>
      </dsp:nvSpPr>
      <dsp:spPr>
        <a:xfrm>
          <a:off x="0" y="3067980"/>
          <a:ext cx="679704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3A35A-3DF9-4FE7-9501-31837C781E98}">
      <dsp:nvSpPr>
        <dsp:cNvPr id="0" name=""/>
        <dsp:cNvSpPr/>
      </dsp:nvSpPr>
      <dsp:spPr>
        <a:xfrm>
          <a:off x="0" y="3067980"/>
          <a:ext cx="6797040" cy="1532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justLow" defTabSz="800100">
            <a:lnSpc>
              <a:spcPct val="90000"/>
            </a:lnSpc>
            <a:spcBef>
              <a:spcPct val="0"/>
            </a:spcBef>
            <a:spcAft>
              <a:spcPct val="35000"/>
            </a:spcAft>
          </a:pPr>
          <a:r>
            <a:rPr lang="en-GB" sz="1800" kern="1200" dirty="0" smtClean="0"/>
            <a:t>- The system will detect the text consumer type according to previous data set that the model have learned therefore generate accurate review rating.</a:t>
          </a:r>
        </a:p>
        <a:p>
          <a:pPr lvl="0" algn="justLow" defTabSz="800100">
            <a:lnSpc>
              <a:spcPct val="90000"/>
            </a:lnSpc>
            <a:spcBef>
              <a:spcPct val="0"/>
            </a:spcBef>
            <a:spcAft>
              <a:spcPct val="35000"/>
            </a:spcAft>
          </a:pPr>
          <a:r>
            <a:rPr lang="en-GB" sz="1800" kern="1200" dirty="0" smtClean="0"/>
            <a:t>- Detecting the review that the consumer will text and converted to degree scale from 0 to 5.</a:t>
          </a:r>
        </a:p>
        <a:p>
          <a:pPr lvl="0" algn="justLow" defTabSz="800100">
            <a:lnSpc>
              <a:spcPct val="90000"/>
            </a:lnSpc>
            <a:spcBef>
              <a:spcPct val="0"/>
            </a:spcBef>
            <a:spcAft>
              <a:spcPct val="35000"/>
            </a:spcAft>
          </a:pPr>
          <a:endParaRPr lang="en-GB" sz="1800" kern="1200" dirty="0" smtClean="0"/>
        </a:p>
      </dsp:txBody>
      <dsp:txXfrm>
        <a:off x="0" y="3067980"/>
        <a:ext cx="6797040" cy="15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US" smtClean="0"/>
              <a:t>Graduation Project 2022</a:t>
            </a:r>
            <a:endParaRPr lang="en-GB" dirty="0"/>
          </a:p>
        </p:txBody>
      </p:sp>
      <p:sp>
        <p:nvSpPr>
          <p:cNvPr id="6" name="Slide Number Placeholder 5"/>
          <p:cNvSpPr>
            <a:spLocks noGrp="1"/>
          </p:cNvSpPr>
          <p:nvPr>
            <p:ph type="sldNum" sz="quarter" idx="12"/>
          </p:nvPr>
        </p:nvSpPr>
        <p:spPr/>
        <p:txBody>
          <a:bodyPr/>
          <a:lstStyle/>
          <a:p>
            <a:pPr algn="ctr"/>
            <a:r>
              <a:rPr lang="en-GB" i="1" smtClean="0"/>
              <a:t>24/05/2022</a:t>
            </a:r>
          </a:p>
          <a:p>
            <a:pPr algn="ctr"/>
            <a:r>
              <a:rPr lang="en-GB" i="1" smtClean="0"/>
              <a:t> </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6374427"/>
            <a:ext cx="791817" cy="328970"/>
          </a:xfrm>
          <a:prstGeom prst="rect">
            <a:avLst/>
          </a:prstGeom>
        </p:spPr>
      </p:pic>
      <p:sp>
        <p:nvSpPr>
          <p:cNvPr id="8" name="TextBox 7"/>
          <p:cNvSpPr txBox="1"/>
          <p:nvPr userDrawn="1"/>
        </p:nvSpPr>
        <p:spPr>
          <a:xfrm>
            <a:off x="1600200" y="6434092"/>
            <a:ext cx="2743200" cy="53860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Faculty of Informatics and Computer Science </a:t>
            </a:r>
            <a:endParaRPr lang="en-GB" sz="1100" dirty="0" smtClean="0"/>
          </a:p>
          <a:p>
            <a:endParaRPr lang="en-GB" dirty="0"/>
          </a:p>
        </p:txBody>
      </p:sp>
    </p:spTree>
    <p:extLst>
      <p:ext uri="{BB962C8B-B14F-4D97-AF65-F5344CB8AC3E}">
        <p14:creationId xmlns:p14="http://schemas.microsoft.com/office/powerpoint/2010/main" val="377116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DF4ECE-7A97-4B23-8B5C-FA55BAADF54A}" type="datetimeFigureOut">
              <a:rPr lang="en-GB" smtClean="0"/>
              <a:t>20/06/2022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2846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DF4ECE-7A97-4B23-8B5C-FA55BAADF54A}" type="datetimeFigureOut">
              <a:rPr lang="en-GB" smtClean="0"/>
              <a:t>20/06/2022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402120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US" smtClean="0"/>
              <a:t>Graduation Project 2022</a:t>
            </a:r>
            <a:endParaRPr lang="en-GB" dirty="0"/>
          </a:p>
        </p:txBody>
      </p:sp>
      <p:sp>
        <p:nvSpPr>
          <p:cNvPr id="6" name="Slide Number Placeholder 5"/>
          <p:cNvSpPr>
            <a:spLocks noGrp="1"/>
          </p:cNvSpPr>
          <p:nvPr>
            <p:ph type="sldNum" sz="quarter" idx="12"/>
          </p:nvPr>
        </p:nvSpPr>
        <p:spPr/>
        <p:txBody>
          <a:bodyPr/>
          <a:lstStyle/>
          <a:p>
            <a:fld id="{D0F70E8D-008B-49ED-ADC0-5730A572F62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6374427"/>
            <a:ext cx="791817" cy="328970"/>
          </a:xfrm>
          <a:prstGeom prst="rect">
            <a:avLst/>
          </a:prstGeom>
        </p:spPr>
      </p:pic>
      <p:sp>
        <p:nvSpPr>
          <p:cNvPr id="8" name="TextBox 7"/>
          <p:cNvSpPr txBox="1"/>
          <p:nvPr userDrawn="1"/>
        </p:nvSpPr>
        <p:spPr>
          <a:xfrm>
            <a:off x="1600200" y="6434092"/>
            <a:ext cx="2743200" cy="53860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Faculty of Informatics and Computer Science </a:t>
            </a:r>
            <a:endParaRPr lang="en-GB" sz="1100" dirty="0" smtClean="0"/>
          </a:p>
          <a:p>
            <a:endParaRPr lang="en-GB" dirty="0"/>
          </a:p>
        </p:txBody>
      </p:sp>
    </p:spTree>
    <p:extLst>
      <p:ext uri="{BB962C8B-B14F-4D97-AF65-F5344CB8AC3E}">
        <p14:creationId xmlns:p14="http://schemas.microsoft.com/office/powerpoint/2010/main" val="1011499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6DF4ECE-7A97-4B23-8B5C-FA55BAADF54A}" type="datetimeFigureOut">
              <a:rPr lang="en-GB" smtClean="0"/>
              <a:t>20/06/2022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1314578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DF4ECE-7A97-4B23-8B5C-FA55BAADF54A}" type="datetimeFigureOut">
              <a:rPr lang="en-GB" smtClean="0"/>
              <a:t>20/06/2022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419749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DF4ECE-7A97-4B23-8B5C-FA55BAADF54A}" type="datetimeFigureOut">
              <a:rPr lang="en-GB" smtClean="0"/>
              <a:t>20/06/2022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345981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DF4ECE-7A97-4B23-8B5C-FA55BAADF54A}" type="datetimeFigureOut">
              <a:rPr lang="en-GB" smtClean="0"/>
              <a:t>20/06/2022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3281814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F4ECE-7A97-4B23-8B5C-FA55BAADF54A}" type="datetimeFigureOut">
              <a:rPr lang="en-GB" smtClean="0"/>
              <a:t>20/06/2022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351724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6DF4ECE-7A97-4B23-8B5C-FA55BAADF54A}" type="datetimeFigureOut">
              <a:rPr lang="en-GB" smtClean="0"/>
              <a:t>20/06/2022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3586973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6DF4ECE-7A97-4B23-8B5C-FA55BAADF54A}" type="datetimeFigureOut">
              <a:rPr lang="en-GB" smtClean="0"/>
              <a:t>20/06/2022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F70E8D-008B-49ED-ADC0-5730A572F627}" type="slidenum">
              <a:rPr lang="en-GB" smtClean="0"/>
              <a:t>‹#›</a:t>
            </a:fld>
            <a:endParaRPr lang="en-GB"/>
          </a:p>
        </p:txBody>
      </p:sp>
    </p:spTree>
    <p:extLst>
      <p:ext uri="{BB962C8B-B14F-4D97-AF65-F5344CB8AC3E}">
        <p14:creationId xmlns:p14="http://schemas.microsoft.com/office/powerpoint/2010/main" val="838188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DF4ECE-7A97-4B23-8B5C-FA55BAADF54A}" type="datetimeFigureOut">
              <a:rPr lang="en-GB" smtClean="0"/>
              <a:t>20/06/2022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70E8D-008B-49ED-ADC0-5730A572F627}" type="slidenum">
              <a:rPr lang="en-GB" smtClean="0"/>
              <a:t>‹#›</a:t>
            </a:fld>
            <a:endParaRPr lang="en-GB"/>
          </a:p>
        </p:txBody>
      </p:sp>
    </p:spTree>
    <p:extLst>
      <p:ext uri="{BB962C8B-B14F-4D97-AF65-F5344CB8AC3E}">
        <p14:creationId xmlns:p14="http://schemas.microsoft.com/office/powerpoint/2010/main" val="32931218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t>Amazon Review Prediction </a:t>
            </a:r>
            <a:endParaRPr lang="en-GB" dirty="0"/>
          </a:p>
        </p:txBody>
      </p:sp>
      <p:sp>
        <p:nvSpPr>
          <p:cNvPr id="3" name="Subtitle 2"/>
          <p:cNvSpPr>
            <a:spLocks noGrp="1"/>
          </p:cNvSpPr>
          <p:nvPr>
            <p:ph type="subTitle" idx="1"/>
          </p:nvPr>
        </p:nvSpPr>
        <p:spPr>
          <a:xfrm>
            <a:off x="2895600" y="4485927"/>
            <a:ext cx="6400800" cy="1449238"/>
          </a:xfrm>
        </p:spPr>
        <p:txBody>
          <a:bodyPr/>
          <a:lstStyle/>
          <a:p>
            <a:r>
              <a:rPr lang="en-GB" dirty="0" smtClean="0">
                <a:solidFill>
                  <a:schemeClr val="tx1"/>
                </a:solidFill>
              </a:rPr>
              <a:t>Name: Mohanad Mohamed Abdel Rahman.</a:t>
            </a:r>
          </a:p>
          <a:p>
            <a:r>
              <a:rPr lang="en-GB" dirty="0" smtClean="0">
                <a:solidFill>
                  <a:schemeClr val="tx1"/>
                </a:solidFill>
              </a:rPr>
              <a:t>Id: 182327. </a:t>
            </a:r>
          </a:p>
          <a:p>
            <a:r>
              <a:rPr lang="en-GB" dirty="0" smtClean="0">
                <a:solidFill>
                  <a:schemeClr val="tx1"/>
                </a:solidFill>
              </a:rPr>
              <a:t>Supervised by: </a:t>
            </a:r>
            <a:r>
              <a:rPr lang="en-GB" dirty="0" err="1" smtClean="0">
                <a:solidFill>
                  <a:schemeClr val="tx1"/>
                </a:solidFill>
              </a:rPr>
              <a:t>Dr.</a:t>
            </a:r>
            <a:r>
              <a:rPr lang="en-GB" dirty="0" smtClean="0">
                <a:solidFill>
                  <a:schemeClr val="tx1"/>
                </a:solidFill>
              </a:rPr>
              <a:t> </a:t>
            </a:r>
            <a:r>
              <a:rPr lang="en-GB" dirty="0" err="1" smtClean="0">
                <a:solidFill>
                  <a:schemeClr val="tx1"/>
                </a:solidFill>
              </a:rPr>
              <a:t>Nermine</a:t>
            </a:r>
            <a:r>
              <a:rPr lang="en-GB" dirty="0" smtClean="0">
                <a:solidFill>
                  <a:schemeClr val="tx1"/>
                </a:solidFill>
              </a:rPr>
              <a:t> </a:t>
            </a:r>
            <a:r>
              <a:rPr lang="en-GB" dirty="0" err="1" smtClean="0">
                <a:solidFill>
                  <a:schemeClr val="tx1"/>
                </a:solidFill>
              </a:rPr>
              <a:t>othman</a:t>
            </a:r>
            <a:r>
              <a:rPr lang="en-GB" dirty="0" smtClean="0">
                <a:solidFill>
                  <a:schemeClr val="tx1"/>
                </a:solidFill>
              </a:rPr>
              <a:t>. </a:t>
            </a:r>
          </a:p>
        </p:txBody>
      </p:sp>
      <p:sp>
        <p:nvSpPr>
          <p:cNvPr id="5" name="Rectangle 4"/>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p:nvPicPr>
        <p:blipFill rotWithShape="1">
          <a:blip r:embed="rId2"/>
          <a:srcRect l="2763" t="17997" r="76481" b="28669"/>
          <a:stretch/>
        </p:blipFill>
        <p:spPr>
          <a:xfrm>
            <a:off x="10699345" y="154470"/>
            <a:ext cx="1041337" cy="408626"/>
          </a:xfrm>
          <a:prstGeom prst="rect">
            <a:avLst/>
          </a:prstGeom>
        </p:spPr>
      </p:pic>
    </p:spTree>
    <p:extLst>
      <p:ext uri="{BB962C8B-B14F-4D97-AF65-F5344CB8AC3E}">
        <p14:creationId xmlns:p14="http://schemas.microsoft.com/office/powerpoint/2010/main" val="2638657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755" y="248497"/>
            <a:ext cx="4742190" cy="572461"/>
          </a:xfrm>
        </p:spPr>
        <p:txBody>
          <a:bodyPr>
            <a:normAutofit fontScale="90000"/>
          </a:bodyPr>
          <a:lstStyle/>
          <a:p>
            <a:r>
              <a:rPr lang="en-US" dirty="0" smtClean="0">
                <a:solidFill>
                  <a:schemeClr val="accent5">
                    <a:lumMod val="75000"/>
                  </a:schemeClr>
                </a:solidFill>
              </a:rPr>
              <a:t>Xgboost Algorithm</a:t>
            </a:r>
            <a:endParaRPr lang="en-US" dirty="0">
              <a:solidFill>
                <a:schemeClr val="accent5">
                  <a:lumMod val="75000"/>
                </a:schemeClr>
              </a:solidFill>
            </a:endParaRPr>
          </a:p>
        </p:txBody>
      </p:sp>
      <p:grpSp>
        <p:nvGrpSpPr>
          <p:cNvPr id="16" name="Group 15"/>
          <p:cNvGrpSpPr/>
          <p:nvPr/>
        </p:nvGrpSpPr>
        <p:grpSpPr>
          <a:xfrm>
            <a:off x="-19453" y="-3154"/>
            <a:ext cx="351554" cy="1403937"/>
            <a:chOff x="-19453" y="-3154"/>
            <a:chExt cx="351554"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9453" y="918783"/>
              <a:ext cx="262647" cy="369332"/>
            </a:xfrm>
            <a:prstGeom prst="rect">
              <a:avLst/>
            </a:prstGeom>
            <a:noFill/>
          </p:spPr>
          <p:txBody>
            <a:bodyPr wrap="square" rtlCol="0">
              <a:spAutoFit/>
            </a:bodyPr>
            <a:lstStyle/>
            <a:p>
              <a:r>
                <a:rPr lang="en-US" dirty="0">
                  <a:solidFill>
                    <a:schemeClr val="bg1"/>
                  </a:solidFill>
                </a:rPr>
                <a:t>8</a:t>
              </a:r>
            </a:p>
          </p:txBody>
        </p:sp>
      </p:grpSp>
      <p:sp>
        <p:nvSpPr>
          <p:cNvPr id="15" name="Rounded Rectangle 14"/>
          <p:cNvSpPr/>
          <p:nvPr/>
        </p:nvSpPr>
        <p:spPr>
          <a:xfrm>
            <a:off x="374275" y="807389"/>
            <a:ext cx="3689725" cy="11139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srcRect l="2763" t="17997" r="76481" b="28669"/>
          <a:stretch/>
        </p:blipFill>
        <p:spPr>
          <a:xfrm>
            <a:off x="10699345" y="154470"/>
            <a:ext cx="1041337" cy="408626"/>
          </a:xfrm>
          <a:prstGeom prst="rect">
            <a:avLst/>
          </a:prstGeom>
        </p:spPr>
      </p:pic>
      <p:sp>
        <p:nvSpPr>
          <p:cNvPr id="2" name="TextBox 1"/>
          <p:cNvSpPr txBox="1"/>
          <p:nvPr/>
        </p:nvSpPr>
        <p:spPr>
          <a:xfrm>
            <a:off x="554183" y="1379850"/>
            <a:ext cx="3509818" cy="4801314"/>
          </a:xfrm>
          <a:prstGeom prst="rect">
            <a:avLst/>
          </a:prstGeom>
          <a:noFill/>
        </p:spPr>
        <p:txBody>
          <a:bodyPr wrap="square" rtlCol="0">
            <a:spAutoFit/>
          </a:bodyPr>
          <a:lstStyle/>
          <a:p>
            <a:r>
              <a:rPr lang="en-GB" dirty="0"/>
              <a:t>this model is used to divide the data set into trees, every tree will take 90% of the data </a:t>
            </a:r>
            <a:r>
              <a:rPr lang="en-GB" dirty="0" smtClean="0"/>
              <a:t>randomly, then </a:t>
            </a:r>
            <a:r>
              <a:rPr lang="en-GB" dirty="0"/>
              <a:t>every tree is going to train on </a:t>
            </a:r>
            <a:r>
              <a:rPr lang="en-GB" dirty="0" smtClean="0"/>
              <a:t>the random data that it will cover, and </a:t>
            </a:r>
            <a:r>
              <a:rPr lang="en-GB" dirty="0"/>
              <a:t>will give certain accuracy according to how the model tried to learn, and will give error percentage, then the next tree will </a:t>
            </a:r>
            <a:r>
              <a:rPr lang="en-GB" dirty="0" smtClean="0"/>
              <a:t>take another random part of the data set and will learn </a:t>
            </a:r>
            <a:r>
              <a:rPr lang="en-GB" dirty="0"/>
              <a:t>from the previous tree and try to reduce the percentage of the error which will lead in improving the accuracy, until reaching the last tree that will give the best accuracy with the minimum error percentage.</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042" y="1932497"/>
            <a:ext cx="6782388" cy="3696020"/>
          </a:xfrm>
          <a:prstGeom prst="rect">
            <a:avLst/>
          </a:prstGeom>
        </p:spPr>
      </p:pic>
    </p:spTree>
    <p:extLst>
      <p:ext uri="{BB962C8B-B14F-4D97-AF65-F5344CB8AC3E}">
        <p14:creationId xmlns:p14="http://schemas.microsoft.com/office/powerpoint/2010/main" val="4178833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360" y="-83127"/>
            <a:ext cx="12179007" cy="6861154"/>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74755" y="248497"/>
            <a:ext cx="5816339" cy="572461"/>
          </a:xfrm>
        </p:spPr>
        <p:txBody>
          <a:bodyPr>
            <a:normAutofit fontScale="90000"/>
          </a:bodyPr>
          <a:lstStyle/>
          <a:p>
            <a:r>
              <a:rPr lang="en-US" dirty="0" smtClean="0">
                <a:solidFill>
                  <a:schemeClr val="accent5">
                    <a:lumMod val="75000"/>
                  </a:schemeClr>
                </a:solidFill>
              </a:rPr>
              <a:t>Experiments and Results</a:t>
            </a:r>
            <a:endParaRPr lang="en-US" dirty="0">
              <a:solidFill>
                <a:schemeClr val="accent5">
                  <a:lumMod val="75000"/>
                </a:schemeClr>
              </a:solidFill>
            </a:endParaRPr>
          </a:p>
        </p:txBody>
      </p:sp>
      <p:grpSp>
        <p:nvGrpSpPr>
          <p:cNvPr id="16" name="Group 15"/>
          <p:cNvGrpSpPr/>
          <p:nvPr/>
        </p:nvGrpSpPr>
        <p:grpSpPr>
          <a:xfrm>
            <a:off x="-87083" y="-3154"/>
            <a:ext cx="486813" cy="1403937"/>
            <a:chOff x="-87083" y="-3154"/>
            <a:chExt cx="486813"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87083" y="1010517"/>
              <a:ext cx="486813" cy="369332"/>
            </a:xfrm>
            <a:prstGeom prst="rect">
              <a:avLst/>
            </a:prstGeom>
            <a:noFill/>
          </p:spPr>
          <p:txBody>
            <a:bodyPr wrap="square" rtlCol="0">
              <a:spAutoFit/>
            </a:bodyPr>
            <a:lstStyle/>
            <a:p>
              <a:r>
                <a:rPr lang="en-US" dirty="0" smtClean="0">
                  <a:solidFill>
                    <a:schemeClr val="bg1"/>
                  </a:solidFill>
                </a:rPr>
                <a:t>10</a:t>
              </a:r>
              <a:endParaRPr lang="en-US" dirty="0">
                <a:solidFill>
                  <a:schemeClr val="bg1"/>
                </a:solidFill>
              </a:endParaRPr>
            </a:p>
          </p:txBody>
        </p:sp>
      </p:grpSp>
      <p:sp>
        <p:nvSpPr>
          <p:cNvPr id="15" name="Rounded Rectangle 14"/>
          <p:cNvSpPr/>
          <p:nvPr/>
        </p:nvSpPr>
        <p:spPr>
          <a:xfrm>
            <a:off x="374275" y="807388"/>
            <a:ext cx="5142605" cy="11139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18"/>
          <p:cNvGraphicFramePr/>
          <p:nvPr>
            <p:extLst>
              <p:ext uri="{D42A27DB-BD31-4B8C-83A1-F6EECF244321}">
                <p14:modId xmlns:p14="http://schemas.microsoft.com/office/powerpoint/2010/main" val="2473501939"/>
              </p:ext>
            </p:extLst>
          </p:nvPr>
        </p:nvGraphicFramePr>
        <p:xfrm>
          <a:off x="584200" y="1547780"/>
          <a:ext cx="6797040" cy="484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p:cNvPicPr>
            <a:picLocks noChangeAspect="1"/>
          </p:cNvPicPr>
          <p:nvPr/>
        </p:nvPicPr>
        <p:blipFill rotWithShape="1">
          <a:blip r:embed="rId7"/>
          <a:srcRect l="2763" t="17997" r="76481" b="28669"/>
          <a:stretch/>
        </p:blipFill>
        <p:spPr>
          <a:xfrm>
            <a:off x="10699345" y="154470"/>
            <a:ext cx="1041337" cy="40862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8847" y="1796311"/>
            <a:ext cx="3510530" cy="1413163"/>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8848" y="4442689"/>
            <a:ext cx="3510530" cy="1413163"/>
          </a:xfrm>
          <a:prstGeom prst="rect">
            <a:avLst/>
          </a:prstGeom>
        </p:spPr>
      </p:pic>
    </p:spTree>
    <p:extLst>
      <p:ext uri="{BB962C8B-B14F-4D97-AF65-F5344CB8AC3E}">
        <p14:creationId xmlns:p14="http://schemas.microsoft.com/office/powerpoint/2010/main" val="2794102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93" y="0"/>
            <a:ext cx="12179007" cy="6858000"/>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374755" y="248497"/>
            <a:ext cx="3689245" cy="572461"/>
          </a:xfrm>
        </p:spPr>
        <p:txBody>
          <a:bodyPr>
            <a:normAutofit fontScale="90000"/>
          </a:bodyPr>
          <a:lstStyle/>
          <a:p>
            <a:r>
              <a:rPr lang="en-US" dirty="0" smtClean="0">
                <a:solidFill>
                  <a:schemeClr val="accent5">
                    <a:lumMod val="75000"/>
                  </a:schemeClr>
                </a:solidFill>
              </a:rPr>
              <a:t>Conclusion </a:t>
            </a:r>
            <a:endParaRPr lang="en-US" dirty="0">
              <a:solidFill>
                <a:schemeClr val="accent5">
                  <a:lumMod val="75000"/>
                </a:schemeClr>
              </a:solidFill>
            </a:endParaRPr>
          </a:p>
        </p:txBody>
      </p:sp>
      <p:graphicFrame>
        <p:nvGraphicFramePr>
          <p:cNvPr id="3" name="Diagram 2"/>
          <p:cNvGraphicFramePr/>
          <p:nvPr>
            <p:extLst>
              <p:ext uri="{D42A27DB-BD31-4B8C-83A1-F6EECF244321}">
                <p14:modId xmlns:p14="http://schemas.microsoft.com/office/powerpoint/2010/main" val="3252724050"/>
              </p:ext>
            </p:extLst>
          </p:nvPr>
        </p:nvGraphicFramePr>
        <p:xfrm>
          <a:off x="746760" y="1628347"/>
          <a:ext cx="6797040" cy="460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39457" y="-3154"/>
            <a:ext cx="486813" cy="1403937"/>
            <a:chOff x="-39457" y="-3154"/>
            <a:chExt cx="486813"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9457" y="1010518"/>
              <a:ext cx="486813" cy="369332"/>
            </a:xfrm>
            <a:prstGeom prst="rect">
              <a:avLst/>
            </a:prstGeom>
            <a:noFill/>
          </p:spPr>
          <p:txBody>
            <a:bodyPr wrap="square" rtlCol="0">
              <a:spAutoFit/>
            </a:bodyPr>
            <a:lstStyle/>
            <a:p>
              <a:r>
                <a:rPr lang="en-US" dirty="0" smtClean="0">
                  <a:solidFill>
                    <a:schemeClr val="bg1"/>
                  </a:solidFill>
                </a:rPr>
                <a:t>11</a:t>
              </a:r>
              <a:endParaRPr lang="en-US" dirty="0">
                <a:solidFill>
                  <a:schemeClr val="bg1"/>
                </a:solidFill>
              </a:endParaRPr>
            </a:p>
          </p:txBody>
        </p:sp>
      </p:grpSp>
      <p:sp>
        <p:nvSpPr>
          <p:cNvPr id="15" name="Rounded Rectangle 14"/>
          <p:cNvSpPr/>
          <p:nvPr/>
        </p:nvSpPr>
        <p:spPr>
          <a:xfrm>
            <a:off x="374275" y="807389"/>
            <a:ext cx="2399405" cy="11139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7"/>
          <a:srcRect l="2763" t="17997" r="76481" b="28669"/>
          <a:stretch/>
        </p:blipFill>
        <p:spPr>
          <a:xfrm>
            <a:off x="10699345" y="154470"/>
            <a:ext cx="1041337" cy="408626"/>
          </a:xfrm>
          <a:prstGeom prst="rect">
            <a:avLst/>
          </a:prstGeom>
        </p:spPr>
      </p:pic>
      <p:sp>
        <p:nvSpPr>
          <p:cNvPr id="2" name="TextBox 1"/>
          <p:cNvSpPr txBox="1"/>
          <p:nvPr/>
        </p:nvSpPr>
        <p:spPr>
          <a:xfrm>
            <a:off x="706985" y="1255174"/>
            <a:ext cx="1188720" cy="373173"/>
          </a:xfrm>
          <a:prstGeom prst="rect">
            <a:avLst/>
          </a:prstGeom>
          <a:noFill/>
        </p:spPr>
        <p:txBody>
          <a:bodyPr wrap="square" rtlCol="0">
            <a:spAutoFit/>
          </a:bodyPr>
          <a:lstStyle/>
          <a:p>
            <a:r>
              <a:rPr lang="en-US" dirty="0" smtClean="0"/>
              <a:t>PROBLEM</a:t>
            </a:r>
            <a:endParaRPr lang="en-US" dirty="0"/>
          </a:p>
        </p:txBody>
      </p:sp>
      <p:sp>
        <p:nvSpPr>
          <p:cNvPr id="6" name="TextBox 5"/>
          <p:cNvSpPr txBox="1"/>
          <p:nvPr/>
        </p:nvSpPr>
        <p:spPr>
          <a:xfrm>
            <a:off x="746760" y="1726172"/>
            <a:ext cx="6720840" cy="2031325"/>
          </a:xfrm>
          <a:prstGeom prst="rect">
            <a:avLst/>
          </a:prstGeom>
          <a:noFill/>
        </p:spPr>
        <p:txBody>
          <a:bodyPr wrap="square" rtlCol="0">
            <a:spAutoFit/>
          </a:bodyPr>
          <a:lstStyle/>
          <a:p>
            <a:pPr algn="justLow"/>
            <a:r>
              <a:rPr lang="en-US" dirty="0"/>
              <a:t>Consumers </a:t>
            </a:r>
            <a:r>
              <a:rPr lang="en-US" dirty="0" smtClean="0"/>
              <a:t>get distracted from the reviews and </a:t>
            </a:r>
            <a:r>
              <a:rPr lang="en-US" dirty="0"/>
              <a:t>can’t reach the average reviews on the product</a:t>
            </a:r>
            <a:r>
              <a:rPr lang="en-US" dirty="0" smtClean="0"/>
              <a:t>.</a:t>
            </a:r>
            <a:r>
              <a:rPr lang="en-GB" dirty="0"/>
              <a:t> Amazon employees have a difficulty to read all reviews of the product as it’s time </a:t>
            </a:r>
            <a:r>
              <a:rPr lang="en-GB" dirty="0" smtClean="0"/>
              <a:t>consuming. </a:t>
            </a:r>
            <a:r>
              <a:rPr lang="en-GB" dirty="0"/>
              <a:t>the star review accuracy may not fit with the text.</a:t>
            </a:r>
            <a:endParaRPr lang="en-US" dirty="0"/>
          </a:p>
          <a:p>
            <a:pPr algn="justLow"/>
            <a:endParaRPr lang="en-GB" dirty="0"/>
          </a:p>
          <a:p>
            <a:pPr algn="justLow"/>
            <a:endParaRPr lang="en-US" dirty="0"/>
          </a:p>
          <a:p>
            <a:pPr algn="justLow"/>
            <a:endParaRPr lang="en-US" dirty="0"/>
          </a:p>
        </p:txBody>
      </p:sp>
      <p:sp>
        <p:nvSpPr>
          <p:cNvPr id="8" name="TextBox 7"/>
          <p:cNvSpPr txBox="1"/>
          <p:nvPr/>
        </p:nvSpPr>
        <p:spPr>
          <a:xfrm>
            <a:off x="706985" y="4244820"/>
            <a:ext cx="1158240" cy="369332"/>
          </a:xfrm>
          <a:prstGeom prst="rect">
            <a:avLst/>
          </a:prstGeom>
          <a:noFill/>
        </p:spPr>
        <p:txBody>
          <a:bodyPr wrap="square" rtlCol="0">
            <a:spAutoFit/>
          </a:bodyPr>
          <a:lstStyle/>
          <a:p>
            <a:r>
              <a:rPr lang="en-US" dirty="0" smtClean="0"/>
              <a:t>Solution </a:t>
            </a:r>
            <a:endParaRPr lang="en-US" dirty="0"/>
          </a:p>
        </p:txBody>
      </p:sp>
      <p:sp>
        <p:nvSpPr>
          <p:cNvPr id="7" name="TextBox 6"/>
          <p:cNvSpPr txBox="1"/>
          <p:nvPr/>
        </p:nvSpPr>
        <p:spPr>
          <a:xfrm>
            <a:off x="746760" y="3190402"/>
            <a:ext cx="650240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302248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7" name="Amazon_rev (1).ipynb - Colaboratory - Google Chrome 2022-06-19 22-52-00">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55756" y="221672"/>
            <a:ext cx="11135880" cy="6391564"/>
          </a:xfrm>
        </p:spPr>
      </p:pic>
    </p:spTree>
    <p:extLst>
      <p:ext uri="{BB962C8B-B14F-4D97-AF65-F5344CB8AC3E}">
        <p14:creationId xmlns:p14="http://schemas.microsoft.com/office/powerpoint/2010/main" val="2697079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4" y="0"/>
            <a:ext cx="12211453" cy="6858000"/>
          </a:xfrm>
          <a:prstGeom prst="rect">
            <a:avLst/>
          </a:prstGeom>
        </p:spPr>
      </p:pic>
      <p:sp>
        <p:nvSpPr>
          <p:cNvPr id="10" name="TextBox 9"/>
          <p:cNvSpPr txBox="1"/>
          <p:nvPr/>
        </p:nvSpPr>
        <p:spPr>
          <a:xfrm>
            <a:off x="-19453" y="918783"/>
            <a:ext cx="262647" cy="482000"/>
          </a:xfrm>
          <a:prstGeom prst="rect">
            <a:avLst/>
          </a:prstGeom>
          <a:noFill/>
        </p:spPr>
        <p:txBody>
          <a:bodyPr wrap="square" rtlCol="0">
            <a:spAutoFit/>
          </a:bodyPr>
          <a:lstStyle/>
          <a:p>
            <a:r>
              <a:rPr lang="en-US" dirty="0" smtClean="0">
                <a:solidFill>
                  <a:schemeClr val="bg1"/>
                </a:solidFill>
              </a:rPr>
              <a:t>1</a:t>
            </a:r>
            <a:endParaRPr lang="en-US" dirty="0">
              <a:solidFill>
                <a:schemeClr val="bg1"/>
              </a:solidFill>
            </a:endParaRPr>
          </a:p>
        </p:txBody>
      </p:sp>
      <p:pic>
        <p:nvPicPr>
          <p:cNvPr id="13" name="Picture 12"/>
          <p:cNvPicPr>
            <a:picLocks noChangeAspect="1"/>
          </p:cNvPicPr>
          <p:nvPr/>
        </p:nvPicPr>
        <p:blipFill rotWithShape="1">
          <a:blip r:embed="rId3"/>
          <a:srcRect l="2763" t="17997" r="76481" b="28669"/>
          <a:stretch/>
        </p:blipFill>
        <p:spPr>
          <a:xfrm>
            <a:off x="10821265" y="256070"/>
            <a:ext cx="1041337" cy="408626"/>
          </a:xfrm>
          <a:prstGeom prst="rect">
            <a:avLst/>
          </a:prstGeom>
        </p:spPr>
      </p:pic>
    </p:spTree>
    <p:extLst>
      <p:ext uri="{BB962C8B-B14F-4D97-AF65-F5344CB8AC3E}">
        <p14:creationId xmlns:p14="http://schemas.microsoft.com/office/powerpoint/2010/main" val="831654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93" y="-81280"/>
            <a:ext cx="12179007" cy="6861154"/>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74755" y="248497"/>
            <a:ext cx="3607965" cy="572461"/>
          </a:xfrm>
        </p:spPr>
        <p:txBody>
          <a:bodyPr>
            <a:normAutofit fontScale="90000"/>
          </a:bodyPr>
          <a:lstStyle/>
          <a:p>
            <a:r>
              <a:rPr lang="en-US" dirty="0" smtClean="0">
                <a:solidFill>
                  <a:schemeClr val="accent5">
                    <a:lumMod val="75000"/>
                  </a:schemeClr>
                </a:solidFill>
              </a:rPr>
              <a:t>Introduction</a:t>
            </a:r>
            <a:endParaRPr lang="en-US" dirty="0">
              <a:solidFill>
                <a:schemeClr val="accent5">
                  <a:lumMod val="75000"/>
                </a:schemeClr>
              </a:solidFill>
            </a:endParaRPr>
          </a:p>
        </p:txBody>
      </p:sp>
      <p:graphicFrame>
        <p:nvGraphicFramePr>
          <p:cNvPr id="3" name="Diagram 2"/>
          <p:cNvGraphicFramePr/>
          <p:nvPr>
            <p:extLst>
              <p:ext uri="{D42A27DB-BD31-4B8C-83A1-F6EECF244321}">
                <p14:modId xmlns:p14="http://schemas.microsoft.com/office/powerpoint/2010/main" val="519697087"/>
              </p:ext>
            </p:extLst>
          </p:nvPr>
        </p:nvGraphicFramePr>
        <p:xfrm>
          <a:off x="650240" y="1379849"/>
          <a:ext cx="6797040" cy="460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36940" y="-3154"/>
            <a:ext cx="447040" cy="1403937"/>
            <a:chOff x="-36940" y="-3154"/>
            <a:chExt cx="447040"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6940" y="984747"/>
              <a:ext cx="447040" cy="369332"/>
            </a:xfrm>
            <a:prstGeom prst="rect">
              <a:avLst/>
            </a:prstGeom>
            <a:noFill/>
          </p:spPr>
          <p:txBody>
            <a:bodyPr wrap="square" rtlCol="0">
              <a:spAutoFit/>
            </a:bodyPr>
            <a:lstStyle/>
            <a:p>
              <a:r>
                <a:rPr lang="en-US" dirty="0" smtClean="0">
                  <a:solidFill>
                    <a:schemeClr val="bg1"/>
                  </a:solidFill>
                </a:rPr>
                <a:t>01</a:t>
              </a:r>
              <a:endParaRPr lang="en-US" dirty="0">
                <a:solidFill>
                  <a:schemeClr val="bg1"/>
                </a:solidFill>
              </a:endParaRPr>
            </a:p>
          </p:txBody>
        </p:sp>
      </p:grpSp>
      <p:sp>
        <p:nvSpPr>
          <p:cNvPr id="15" name="Rounded Rectangle 14"/>
          <p:cNvSpPr/>
          <p:nvPr/>
        </p:nvSpPr>
        <p:spPr>
          <a:xfrm>
            <a:off x="374275" y="807388"/>
            <a:ext cx="2734685" cy="11139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7"/>
          <a:srcRect l="2763" t="17997" r="76481" b="28669"/>
          <a:stretch/>
        </p:blipFill>
        <p:spPr>
          <a:xfrm>
            <a:off x="10699345" y="154470"/>
            <a:ext cx="1041337" cy="408626"/>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1682" y="688252"/>
            <a:ext cx="3319000" cy="281217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1682" y="3681396"/>
            <a:ext cx="3319000" cy="2812427"/>
          </a:xfrm>
          <a:prstGeom prst="rect">
            <a:avLst/>
          </a:prstGeom>
        </p:spPr>
      </p:pic>
    </p:spTree>
    <p:extLst>
      <p:ext uri="{BB962C8B-B14F-4D97-AF65-F5344CB8AC3E}">
        <p14:creationId xmlns:p14="http://schemas.microsoft.com/office/powerpoint/2010/main" val="1538776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93" y="-81280"/>
            <a:ext cx="12179007" cy="6861154"/>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74755" y="248497"/>
            <a:ext cx="3607965" cy="572461"/>
          </a:xfrm>
        </p:spPr>
        <p:txBody>
          <a:bodyPr>
            <a:normAutofit fontScale="90000"/>
          </a:bodyPr>
          <a:lstStyle/>
          <a:p>
            <a:r>
              <a:rPr lang="en-US" dirty="0" smtClean="0">
                <a:solidFill>
                  <a:schemeClr val="accent5">
                    <a:lumMod val="75000"/>
                  </a:schemeClr>
                </a:solidFill>
              </a:rPr>
              <a:t>Introduction</a:t>
            </a:r>
            <a:endParaRPr lang="en-US" dirty="0">
              <a:solidFill>
                <a:schemeClr val="accent5">
                  <a:lumMod val="75000"/>
                </a:schemeClr>
              </a:solidFill>
            </a:endParaRPr>
          </a:p>
        </p:txBody>
      </p:sp>
      <p:graphicFrame>
        <p:nvGraphicFramePr>
          <p:cNvPr id="3" name="Diagram 2"/>
          <p:cNvGraphicFramePr/>
          <p:nvPr>
            <p:extLst>
              <p:ext uri="{D42A27DB-BD31-4B8C-83A1-F6EECF244321}">
                <p14:modId xmlns:p14="http://schemas.microsoft.com/office/powerpoint/2010/main" val="1680950299"/>
              </p:ext>
            </p:extLst>
          </p:nvPr>
        </p:nvGraphicFramePr>
        <p:xfrm>
          <a:off x="584200" y="1547781"/>
          <a:ext cx="6797040" cy="460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24814" y="-3154"/>
            <a:ext cx="483000" cy="1403937"/>
            <a:chOff x="-24814" y="-3154"/>
            <a:chExt cx="483000"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24814" y="966069"/>
              <a:ext cx="483000" cy="369332"/>
            </a:xfrm>
            <a:prstGeom prst="rect">
              <a:avLst/>
            </a:prstGeom>
            <a:noFill/>
          </p:spPr>
          <p:txBody>
            <a:bodyPr wrap="square" rtlCol="0">
              <a:spAutoFit/>
            </a:bodyPr>
            <a:lstStyle/>
            <a:p>
              <a:r>
                <a:rPr lang="en-US" dirty="0" smtClean="0">
                  <a:solidFill>
                    <a:schemeClr val="bg1"/>
                  </a:solidFill>
                </a:rPr>
                <a:t>01</a:t>
              </a:r>
              <a:endParaRPr lang="en-US" dirty="0">
                <a:solidFill>
                  <a:schemeClr val="bg1"/>
                </a:solidFill>
              </a:endParaRPr>
            </a:p>
          </p:txBody>
        </p:sp>
      </p:grpSp>
      <p:sp>
        <p:nvSpPr>
          <p:cNvPr id="15" name="Rounded Rectangle 14"/>
          <p:cNvSpPr/>
          <p:nvPr/>
        </p:nvSpPr>
        <p:spPr>
          <a:xfrm>
            <a:off x="374275" y="807388"/>
            <a:ext cx="2734685" cy="11139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7"/>
          <a:srcRect l="2763" t="17997" r="76481" b="28669"/>
          <a:stretch/>
        </p:blipFill>
        <p:spPr>
          <a:xfrm>
            <a:off x="10699345" y="154470"/>
            <a:ext cx="1041337" cy="408626"/>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1055" y="1003361"/>
            <a:ext cx="2880610" cy="249267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0072" y="3849328"/>
            <a:ext cx="2880610" cy="2492676"/>
          </a:xfrm>
          <a:prstGeom prst="rect">
            <a:avLst/>
          </a:prstGeom>
        </p:spPr>
      </p:pic>
    </p:spTree>
    <p:extLst>
      <p:ext uri="{BB962C8B-B14F-4D97-AF65-F5344CB8AC3E}">
        <p14:creationId xmlns:p14="http://schemas.microsoft.com/office/powerpoint/2010/main" val="1268205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93" y="-243840"/>
            <a:ext cx="12179007" cy="6861154"/>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74755" y="248497"/>
            <a:ext cx="3607965" cy="572461"/>
          </a:xfrm>
        </p:spPr>
        <p:txBody>
          <a:bodyPr>
            <a:normAutofit fontScale="90000"/>
          </a:bodyPr>
          <a:lstStyle/>
          <a:p>
            <a:r>
              <a:rPr lang="en-US" dirty="0" smtClean="0">
                <a:solidFill>
                  <a:schemeClr val="accent5">
                    <a:lumMod val="75000"/>
                  </a:schemeClr>
                </a:solidFill>
              </a:rPr>
              <a:t>Problem</a:t>
            </a:r>
            <a:endParaRPr lang="en-US" dirty="0">
              <a:solidFill>
                <a:schemeClr val="accent5">
                  <a:lumMod val="75000"/>
                </a:schemeClr>
              </a:solidFill>
            </a:endParaRPr>
          </a:p>
        </p:txBody>
      </p:sp>
      <p:graphicFrame>
        <p:nvGraphicFramePr>
          <p:cNvPr id="3" name="Diagram 2"/>
          <p:cNvGraphicFramePr/>
          <p:nvPr>
            <p:extLst>
              <p:ext uri="{D42A27DB-BD31-4B8C-83A1-F6EECF244321}">
                <p14:modId xmlns:p14="http://schemas.microsoft.com/office/powerpoint/2010/main" val="3707188147"/>
              </p:ext>
            </p:extLst>
          </p:nvPr>
        </p:nvGraphicFramePr>
        <p:xfrm>
          <a:off x="584200" y="1547781"/>
          <a:ext cx="6797040" cy="460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69936" y="-3154"/>
            <a:ext cx="452520" cy="1403937"/>
            <a:chOff x="-69936" y="-3154"/>
            <a:chExt cx="452520"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69936" y="1010518"/>
              <a:ext cx="452520" cy="369332"/>
            </a:xfrm>
            <a:prstGeom prst="rect">
              <a:avLst/>
            </a:prstGeom>
            <a:noFill/>
          </p:spPr>
          <p:txBody>
            <a:bodyPr wrap="square" rtlCol="0">
              <a:spAutoFit/>
            </a:bodyPr>
            <a:lstStyle/>
            <a:p>
              <a:r>
                <a:rPr lang="en-US" dirty="0" smtClean="0">
                  <a:solidFill>
                    <a:schemeClr val="bg1"/>
                  </a:solidFill>
                </a:rPr>
                <a:t>02</a:t>
              </a:r>
              <a:endParaRPr lang="en-US" dirty="0">
                <a:solidFill>
                  <a:schemeClr val="bg1"/>
                </a:solidFill>
              </a:endParaRPr>
            </a:p>
          </p:txBody>
        </p:sp>
      </p:grpSp>
      <p:sp>
        <p:nvSpPr>
          <p:cNvPr id="15" name="Rounded Rectangle 14"/>
          <p:cNvSpPr/>
          <p:nvPr/>
        </p:nvSpPr>
        <p:spPr>
          <a:xfrm>
            <a:off x="374275" y="807389"/>
            <a:ext cx="1871085" cy="11139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7"/>
          <a:srcRect l="2763" t="17997" r="76481" b="28669"/>
          <a:stretch/>
        </p:blipFill>
        <p:spPr>
          <a:xfrm>
            <a:off x="10699345" y="154470"/>
            <a:ext cx="1041337" cy="408626"/>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31870" y="1010518"/>
            <a:ext cx="2984739" cy="276321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31870" y="3894276"/>
            <a:ext cx="3009736" cy="2763218"/>
          </a:xfrm>
          <a:prstGeom prst="rect">
            <a:avLst/>
          </a:prstGeom>
        </p:spPr>
      </p:pic>
    </p:spTree>
    <p:extLst>
      <p:ext uri="{BB962C8B-B14F-4D97-AF65-F5344CB8AC3E}">
        <p14:creationId xmlns:p14="http://schemas.microsoft.com/office/powerpoint/2010/main" val="3772848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Text Placeholder 2"/>
          <p:cNvSpPr>
            <a:spLocks noGrp="1"/>
          </p:cNvSpPr>
          <p:nvPr>
            <p:ph type="body" idx="1"/>
          </p:nvPr>
        </p:nvSpPr>
        <p:spPr>
          <a:xfrm>
            <a:off x="922915" y="2614324"/>
            <a:ext cx="8978467" cy="6299199"/>
          </a:xfrm>
        </p:spPr>
        <p:txBody>
          <a:bodyPr>
            <a:normAutofit/>
          </a:bodyPr>
          <a:lstStyle/>
          <a:p>
            <a:r>
              <a:rPr lang="en-GB" sz="2000" dirty="0" smtClean="0"/>
              <a:t>“A </a:t>
            </a:r>
            <a:r>
              <a:rPr lang="en-GB" sz="2000" dirty="0"/>
              <a:t>Brief Analysis of Amazon Online </a:t>
            </a:r>
            <a:r>
              <a:rPr lang="en-GB" sz="2000" dirty="0" smtClean="0"/>
              <a:t>Reviews” 2019:</a:t>
            </a:r>
          </a:p>
          <a:p>
            <a:r>
              <a:rPr lang="en-GB" sz="1800" b="0" dirty="0"/>
              <a:t>this paper emphasizes on how user votes are important as they use them as a source information for new </a:t>
            </a:r>
            <a:r>
              <a:rPr lang="en-GB" sz="1800" b="0" dirty="0" smtClean="0"/>
              <a:t>users. Using SVM model of </a:t>
            </a:r>
            <a:r>
              <a:rPr lang="en-GB" sz="1800" b="0" smtClean="0"/>
              <a:t>accuracy </a:t>
            </a:r>
            <a:r>
              <a:rPr lang="en-GB" sz="1800" b="0" smtClean="0"/>
              <a:t>80%</a:t>
            </a:r>
            <a:endParaRPr lang="en-GB" sz="1800" b="0" dirty="0" smtClean="0"/>
          </a:p>
          <a:p>
            <a:endParaRPr lang="en-GB" sz="1800" b="0" dirty="0"/>
          </a:p>
          <a:p>
            <a:r>
              <a:rPr lang="en-GB" sz="1800" b="0" dirty="0" smtClean="0"/>
              <a:t>“</a:t>
            </a:r>
            <a:r>
              <a:rPr lang="en-GB" sz="2000" dirty="0"/>
              <a:t>Success Prediction using Random Forest, </a:t>
            </a:r>
            <a:r>
              <a:rPr lang="en-GB" sz="2000" dirty="0" err="1"/>
              <a:t>CatBoost</a:t>
            </a:r>
            <a:r>
              <a:rPr lang="en-GB" sz="2000" dirty="0"/>
              <a:t>, </a:t>
            </a:r>
            <a:r>
              <a:rPr lang="en-GB" sz="2000" dirty="0" err="1"/>
              <a:t>XGBoost</a:t>
            </a:r>
            <a:r>
              <a:rPr lang="en-GB" sz="2000" dirty="0"/>
              <a:t> and </a:t>
            </a:r>
            <a:r>
              <a:rPr lang="en-GB" sz="2000" dirty="0" err="1"/>
              <a:t>AdaBoost</a:t>
            </a:r>
            <a:r>
              <a:rPr lang="en-GB" sz="2000" dirty="0"/>
              <a:t> for Kickstarter </a:t>
            </a:r>
            <a:r>
              <a:rPr lang="en-GB" sz="2000" dirty="0" smtClean="0"/>
              <a:t>Campaigns” 2019:</a:t>
            </a:r>
          </a:p>
          <a:p>
            <a:r>
              <a:rPr lang="en-GB" sz="1800" b="0" dirty="0" smtClean="0"/>
              <a:t>This paper used </a:t>
            </a:r>
            <a:r>
              <a:rPr lang="en-US" sz="1800" b="0" dirty="0" smtClean="0"/>
              <a:t>Random Forest of accuracy </a:t>
            </a:r>
            <a:r>
              <a:rPr lang="en-GB" sz="1600" b="0" dirty="0" smtClean="0"/>
              <a:t>79.97%</a:t>
            </a:r>
            <a:r>
              <a:rPr lang="en-US" sz="1800" b="0" dirty="0"/>
              <a:t>, Random Forest with </a:t>
            </a:r>
            <a:r>
              <a:rPr lang="en-US" sz="1800" b="0" dirty="0" err="1"/>
              <a:t>AdaBoost</a:t>
            </a:r>
            <a:r>
              <a:rPr lang="en-US" sz="1800" b="0" dirty="0"/>
              <a:t> of accuracy 80.51%, </a:t>
            </a:r>
            <a:r>
              <a:rPr lang="en-US" sz="1800" b="0" dirty="0" err="1"/>
              <a:t>XGBoost</a:t>
            </a:r>
            <a:r>
              <a:rPr lang="en-US" sz="1800" b="0" dirty="0"/>
              <a:t> Classifier of </a:t>
            </a:r>
            <a:r>
              <a:rPr lang="en-US" sz="1800" b="0" dirty="0" err="1"/>
              <a:t>acuuracy</a:t>
            </a:r>
            <a:r>
              <a:rPr lang="en-US" sz="1800" b="0" dirty="0"/>
              <a:t> 70.79%, </a:t>
            </a:r>
            <a:r>
              <a:rPr lang="en-US" sz="1800" b="0" dirty="0" err="1"/>
              <a:t>CatBoost</a:t>
            </a:r>
            <a:r>
              <a:rPr lang="en-US" sz="1800" b="0" dirty="0"/>
              <a:t> </a:t>
            </a:r>
            <a:r>
              <a:rPr lang="en-US" sz="1800" b="0" dirty="0" smtClean="0"/>
              <a:t>with accuracy </a:t>
            </a:r>
            <a:r>
              <a:rPr lang="en-US" sz="1800" b="0" dirty="0"/>
              <a:t>of 83.33</a:t>
            </a:r>
            <a:r>
              <a:rPr lang="en-US" sz="1800" b="0" dirty="0" smtClean="0"/>
              <a:t>%.</a:t>
            </a:r>
            <a:endParaRPr lang="en-US" sz="1800" b="0" dirty="0"/>
          </a:p>
          <a:p>
            <a:endParaRPr lang="en-US" sz="1800" b="0" dirty="0"/>
          </a:p>
          <a:p>
            <a:r>
              <a:rPr lang="en-US" sz="1800" b="0" dirty="0" smtClean="0"/>
              <a:t>“</a:t>
            </a:r>
            <a:r>
              <a:rPr lang="en-GB" sz="2000" dirty="0"/>
              <a:t>A Review of Stock Market Prediction with Artificial Neural Network (ANN</a:t>
            </a:r>
            <a:r>
              <a:rPr lang="en-GB" sz="2000" dirty="0" smtClean="0"/>
              <a:t>)” 2013:</a:t>
            </a:r>
          </a:p>
          <a:p>
            <a:r>
              <a:rPr lang="en-GB" sz="1800" b="0" dirty="0" smtClean="0"/>
              <a:t>This paper used ANN Model of </a:t>
            </a:r>
            <a:r>
              <a:rPr lang="en-GB" sz="1800" b="0" dirty="0"/>
              <a:t>accuracy 96.7</a:t>
            </a:r>
            <a:r>
              <a:rPr lang="en-GB" sz="1800" b="0" dirty="0" smtClean="0"/>
              <a:t>%.</a:t>
            </a:r>
          </a:p>
          <a:p>
            <a:endParaRPr lang="en-GB" sz="1800" b="0" dirty="0"/>
          </a:p>
          <a:p>
            <a:r>
              <a:rPr lang="en-US" sz="2000" dirty="0"/>
              <a:t>Accordingly to these papers I noticed that these models must have big data to increase the accuracy that’s why I used ANN with big data (deep learning).</a:t>
            </a:r>
          </a:p>
          <a:p>
            <a:endParaRPr lang="en-US" sz="2000" b="0" dirty="0" smtClean="0"/>
          </a:p>
          <a:p>
            <a:endParaRPr lang="en-US" sz="2000" b="0" dirty="0"/>
          </a:p>
          <a:p>
            <a:endParaRPr lang="en-GB" sz="2000" b="0" dirty="0" smtClean="0"/>
          </a:p>
          <a:p>
            <a:endParaRPr lang="en-GB" sz="2000" b="0" dirty="0"/>
          </a:p>
          <a:p>
            <a:endParaRPr lang="en-GB" sz="2000" b="0" dirty="0" smtClean="0"/>
          </a:p>
          <a:p>
            <a:endParaRPr lang="en-GB" dirty="0" smtClean="0"/>
          </a:p>
        </p:txBody>
      </p:sp>
    </p:spTree>
    <p:extLst>
      <p:ext uri="{BB962C8B-B14F-4D97-AF65-F5344CB8AC3E}">
        <p14:creationId xmlns:p14="http://schemas.microsoft.com/office/powerpoint/2010/main" val="284367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4755" y="248497"/>
            <a:ext cx="4146445" cy="572461"/>
          </a:xfrm>
        </p:spPr>
        <p:txBody>
          <a:bodyPr>
            <a:normAutofit fontScale="90000"/>
          </a:bodyPr>
          <a:lstStyle/>
          <a:p>
            <a:r>
              <a:rPr lang="en-US" dirty="0" smtClean="0">
                <a:solidFill>
                  <a:schemeClr val="accent5">
                    <a:lumMod val="75000"/>
                  </a:schemeClr>
                </a:solidFill>
              </a:rPr>
              <a:t>Proposed solution</a:t>
            </a:r>
            <a:endParaRPr lang="en-US" dirty="0">
              <a:solidFill>
                <a:schemeClr val="accent5">
                  <a:lumMod val="75000"/>
                </a:schemeClr>
              </a:solidFill>
            </a:endParaRPr>
          </a:p>
        </p:txBody>
      </p:sp>
      <p:grpSp>
        <p:nvGrpSpPr>
          <p:cNvPr id="16" name="Group 15"/>
          <p:cNvGrpSpPr/>
          <p:nvPr/>
        </p:nvGrpSpPr>
        <p:grpSpPr>
          <a:xfrm>
            <a:off x="-19453" y="-3154"/>
            <a:ext cx="351554" cy="1403937"/>
            <a:chOff x="-19453" y="-3154"/>
            <a:chExt cx="351554"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9453" y="918783"/>
              <a:ext cx="262647" cy="369332"/>
            </a:xfrm>
            <a:prstGeom prst="rect">
              <a:avLst/>
            </a:prstGeom>
            <a:noFill/>
          </p:spPr>
          <p:txBody>
            <a:bodyPr wrap="square" rtlCol="0">
              <a:spAutoFit/>
            </a:bodyPr>
            <a:lstStyle/>
            <a:p>
              <a:r>
                <a:rPr lang="en-US" dirty="0">
                  <a:solidFill>
                    <a:schemeClr val="bg1"/>
                  </a:solidFill>
                </a:rPr>
                <a:t>3</a:t>
              </a:r>
            </a:p>
          </p:txBody>
        </p:sp>
      </p:grpSp>
      <p:sp>
        <p:nvSpPr>
          <p:cNvPr id="15" name="Rounded Rectangle 14"/>
          <p:cNvSpPr/>
          <p:nvPr/>
        </p:nvSpPr>
        <p:spPr>
          <a:xfrm>
            <a:off x="374275" y="807389"/>
            <a:ext cx="3866943" cy="11139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srcRect l="2763" t="17997" r="76481" b="28669"/>
          <a:stretch/>
        </p:blipFill>
        <p:spPr>
          <a:xfrm>
            <a:off x="10699345" y="154470"/>
            <a:ext cx="1041337" cy="4086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854" y="1006764"/>
            <a:ext cx="4581236" cy="5501892"/>
          </a:xfrm>
          <a:prstGeom prst="rect">
            <a:avLst/>
          </a:prstGeom>
        </p:spPr>
      </p:pic>
    </p:spTree>
    <p:extLst>
      <p:ext uri="{BB962C8B-B14F-4D97-AF65-F5344CB8AC3E}">
        <p14:creationId xmlns:p14="http://schemas.microsoft.com/office/powerpoint/2010/main" val="1395751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93" y="0"/>
            <a:ext cx="12179007" cy="6858000"/>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74755" y="248497"/>
            <a:ext cx="3607965" cy="572461"/>
          </a:xfrm>
        </p:spPr>
        <p:txBody>
          <a:bodyPr>
            <a:normAutofit fontScale="90000"/>
          </a:bodyPr>
          <a:lstStyle/>
          <a:p>
            <a:r>
              <a:rPr lang="en-US" dirty="0" smtClean="0">
                <a:solidFill>
                  <a:schemeClr val="accent5">
                    <a:lumMod val="75000"/>
                  </a:schemeClr>
                </a:solidFill>
              </a:rPr>
              <a:t>Dataset</a:t>
            </a:r>
            <a:endParaRPr lang="en-US" dirty="0">
              <a:solidFill>
                <a:schemeClr val="accent5">
                  <a:lumMod val="75000"/>
                </a:schemeClr>
              </a:solidFill>
            </a:endParaRPr>
          </a:p>
        </p:txBody>
      </p:sp>
      <p:graphicFrame>
        <p:nvGraphicFramePr>
          <p:cNvPr id="3" name="Diagram 2"/>
          <p:cNvGraphicFramePr/>
          <p:nvPr>
            <p:extLst>
              <p:ext uri="{D42A27DB-BD31-4B8C-83A1-F6EECF244321}">
                <p14:modId xmlns:p14="http://schemas.microsoft.com/office/powerpoint/2010/main" val="1271551315"/>
              </p:ext>
            </p:extLst>
          </p:nvPr>
        </p:nvGraphicFramePr>
        <p:xfrm>
          <a:off x="584200" y="1547781"/>
          <a:ext cx="6797040" cy="460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19453" y="-3154"/>
            <a:ext cx="351554" cy="1403937"/>
            <a:chOff x="-19453" y="-3154"/>
            <a:chExt cx="351554"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9453" y="918783"/>
              <a:ext cx="262647" cy="369332"/>
            </a:xfrm>
            <a:prstGeom prst="rect">
              <a:avLst/>
            </a:prstGeom>
            <a:noFill/>
          </p:spPr>
          <p:txBody>
            <a:bodyPr wrap="square" rtlCol="0">
              <a:spAutoFit/>
            </a:bodyPr>
            <a:lstStyle/>
            <a:p>
              <a:r>
                <a:rPr lang="en-US" dirty="0">
                  <a:solidFill>
                    <a:schemeClr val="bg1"/>
                  </a:solidFill>
                </a:rPr>
                <a:t>4</a:t>
              </a:r>
            </a:p>
          </p:txBody>
        </p:sp>
      </p:grpSp>
      <p:sp>
        <p:nvSpPr>
          <p:cNvPr id="15" name="Rounded Rectangle 14"/>
          <p:cNvSpPr/>
          <p:nvPr/>
        </p:nvSpPr>
        <p:spPr>
          <a:xfrm>
            <a:off x="374275" y="807389"/>
            <a:ext cx="1749165" cy="11139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7"/>
          <a:srcRect l="2763" t="17997" r="76481" b="28669"/>
          <a:stretch/>
        </p:blipFill>
        <p:spPr>
          <a:xfrm>
            <a:off x="10699345" y="154470"/>
            <a:ext cx="1041337" cy="408626"/>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1358" y="1081119"/>
            <a:ext cx="3528113" cy="2250185"/>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41358" y="3849327"/>
            <a:ext cx="3528113" cy="2250185"/>
          </a:xfrm>
          <a:prstGeom prst="rect">
            <a:avLst/>
          </a:prstGeom>
        </p:spPr>
      </p:pic>
    </p:spTree>
    <p:extLst>
      <p:ext uri="{BB962C8B-B14F-4D97-AF65-F5344CB8AC3E}">
        <p14:creationId xmlns:p14="http://schemas.microsoft.com/office/powerpoint/2010/main" val="2067250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93" y="0"/>
            <a:ext cx="12179007" cy="6861154"/>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74755" y="248497"/>
            <a:ext cx="5816339" cy="572461"/>
          </a:xfrm>
        </p:spPr>
        <p:txBody>
          <a:bodyPr>
            <a:normAutofit fontScale="90000"/>
          </a:bodyPr>
          <a:lstStyle/>
          <a:p>
            <a:r>
              <a:rPr lang="en-US" dirty="0" smtClean="0">
                <a:solidFill>
                  <a:schemeClr val="accent5">
                    <a:lumMod val="75000"/>
                  </a:schemeClr>
                </a:solidFill>
              </a:rPr>
              <a:t>Algorithms</a:t>
            </a:r>
            <a:endParaRPr lang="en-US" dirty="0">
              <a:solidFill>
                <a:schemeClr val="accent5">
                  <a:lumMod val="75000"/>
                </a:schemeClr>
              </a:solidFill>
            </a:endParaRPr>
          </a:p>
        </p:txBody>
      </p:sp>
      <p:graphicFrame>
        <p:nvGraphicFramePr>
          <p:cNvPr id="3" name="Diagram 2"/>
          <p:cNvGraphicFramePr/>
          <p:nvPr>
            <p:extLst>
              <p:ext uri="{D42A27DB-BD31-4B8C-83A1-F6EECF244321}">
                <p14:modId xmlns:p14="http://schemas.microsoft.com/office/powerpoint/2010/main" val="3696441681"/>
              </p:ext>
            </p:extLst>
          </p:nvPr>
        </p:nvGraphicFramePr>
        <p:xfrm>
          <a:off x="865314" y="1712600"/>
          <a:ext cx="5098606" cy="4434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p:cNvGrpSpPr/>
          <p:nvPr/>
        </p:nvGrpSpPr>
        <p:grpSpPr>
          <a:xfrm>
            <a:off x="-19453" y="-3154"/>
            <a:ext cx="351554" cy="1403937"/>
            <a:chOff x="-19453" y="-3154"/>
            <a:chExt cx="351554"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9453" y="918783"/>
              <a:ext cx="262647" cy="369332"/>
            </a:xfrm>
            <a:prstGeom prst="rect">
              <a:avLst/>
            </a:prstGeom>
            <a:noFill/>
          </p:spPr>
          <p:txBody>
            <a:bodyPr wrap="square" rtlCol="0">
              <a:spAutoFit/>
            </a:bodyPr>
            <a:lstStyle/>
            <a:p>
              <a:r>
                <a:rPr lang="en-US" dirty="0">
                  <a:solidFill>
                    <a:schemeClr val="bg1"/>
                  </a:solidFill>
                </a:rPr>
                <a:t>5</a:t>
              </a:r>
            </a:p>
          </p:txBody>
        </p:sp>
      </p:grpSp>
      <p:sp>
        <p:nvSpPr>
          <p:cNvPr id="15" name="Rounded Rectangle 14"/>
          <p:cNvSpPr/>
          <p:nvPr/>
        </p:nvSpPr>
        <p:spPr>
          <a:xfrm>
            <a:off x="374275" y="807388"/>
            <a:ext cx="4902741" cy="9782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7"/>
          <a:srcRect l="2763" t="17997" r="76481" b="28669"/>
          <a:stretch/>
        </p:blipFill>
        <p:spPr>
          <a:xfrm>
            <a:off x="10825543" y="126101"/>
            <a:ext cx="1041337" cy="408626"/>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9760" y="1968472"/>
            <a:ext cx="4897120" cy="4178327"/>
          </a:xfrm>
          <a:prstGeom prst="rect">
            <a:avLst/>
          </a:prstGeom>
        </p:spPr>
      </p:pic>
    </p:spTree>
    <p:extLst>
      <p:ext uri="{BB962C8B-B14F-4D97-AF65-F5344CB8AC3E}">
        <p14:creationId xmlns:p14="http://schemas.microsoft.com/office/powerpoint/2010/main" val="258587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9453" y="-965929"/>
            <a:ext cx="12179007" cy="4733423"/>
          </a:xfrm>
          <a:prstGeom prst="rect">
            <a:avLst/>
          </a:prstGeom>
          <a:solidFill>
            <a:schemeClr val="bg1">
              <a:lumMod val="9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endParaRPr lang="en-US" sz="4000" dirty="0">
              <a:solidFill>
                <a:schemeClr val="accent5">
                  <a:lumMod val="75000"/>
                </a:schemeClr>
              </a:solidFill>
              <a:latin typeface="+mj-lt"/>
              <a:ea typeface="+mj-ea"/>
              <a:cs typeface="+mj-cs"/>
            </a:endParaRPr>
          </a:p>
        </p:txBody>
      </p:sp>
      <p:sp>
        <p:nvSpPr>
          <p:cNvPr id="4" name="Title 3"/>
          <p:cNvSpPr>
            <a:spLocks noGrp="1"/>
          </p:cNvSpPr>
          <p:nvPr>
            <p:ph type="title"/>
          </p:nvPr>
        </p:nvSpPr>
        <p:spPr>
          <a:xfrm>
            <a:off x="659233" y="344096"/>
            <a:ext cx="2986956" cy="572461"/>
          </a:xfrm>
        </p:spPr>
        <p:txBody>
          <a:bodyPr>
            <a:normAutofit fontScale="90000"/>
          </a:bodyPr>
          <a:lstStyle/>
          <a:p>
            <a:r>
              <a:rPr lang="en-US" dirty="0" smtClean="0">
                <a:solidFill>
                  <a:schemeClr val="accent5">
                    <a:lumMod val="75000"/>
                  </a:schemeClr>
                </a:solidFill>
              </a:rPr>
              <a:t>ANN</a:t>
            </a:r>
            <a:endParaRPr lang="en-US" dirty="0">
              <a:solidFill>
                <a:schemeClr val="accent5">
                  <a:lumMod val="75000"/>
                </a:schemeClr>
              </a:solidFill>
            </a:endParaRPr>
          </a:p>
        </p:txBody>
      </p:sp>
      <p:grpSp>
        <p:nvGrpSpPr>
          <p:cNvPr id="16" name="Group 15"/>
          <p:cNvGrpSpPr/>
          <p:nvPr/>
        </p:nvGrpSpPr>
        <p:grpSpPr>
          <a:xfrm>
            <a:off x="-19453" y="-3154"/>
            <a:ext cx="351554" cy="1403937"/>
            <a:chOff x="-19453" y="-3154"/>
            <a:chExt cx="351554" cy="1403937"/>
          </a:xfrm>
        </p:grpSpPr>
        <p:sp>
          <p:nvSpPr>
            <p:cNvPr id="9" name="Rectangle 8"/>
            <p:cNvSpPr/>
            <p:nvPr/>
          </p:nvSpPr>
          <p:spPr>
            <a:xfrm>
              <a:off x="-19453" y="-3154"/>
              <a:ext cx="351554" cy="14039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19453" y="918783"/>
              <a:ext cx="262647" cy="369332"/>
            </a:xfrm>
            <a:prstGeom prst="rect">
              <a:avLst/>
            </a:prstGeom>
            <a:noFill/>
          </p:spPr>
          <p:txBody>
            <a:bodyPr wrap="square" rtlCol="0">
              <a:spAutoFit/>
            </a:bodyPr>
            <a:lstStyle/>
            <a:p>
              <a:r>
                <a:rPr lang="en-US" dirty="0">
                  <a:solidFill>
                    <a:schemeClr val="bg1"/>
                  </a:solidFill>
                </a:rPr>
                <a:t>6</a:t>
              </a:r>
            </a:p>
          </p:txBody>
        </p:sp>
      </p:grpSp>
      <p:sp>
        <p:nvSpPr>
          <p:cNvPr id="15" name="Rounded Rectangle 14"/>
          <p:cNvSpPr/>
          <p:nvPr/>
        </p:nvSpPr>
        <p:spPr>
          <a:xfrm>
            <a:off x="516754" y="920990"/>
            <a:ext cx="1637405" cy="111395"/>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p:cNvPicPr>
            <a:picLocks noChangeAspect="1"/>
          </p:cNvPicPr>
          <p:nvPr/>
        </p:nvPicPr>
        <p:blipFill rotWithShape="1">
          <a:blip r:embed="rId2"/>
          <a:srcRect l="2763" t="17997" r="76481" b="28669"/>
          <a:stretch/>
        </p:blipFill>
        <p:spPr>
          <a:xfrm>
            <a:off x="10916983" y="383854"/>
            <a:ext cx="1041337" cy="408626"/>
          </a:xfrm>
          <a:prstGeom prst="rect">
            <a:avLst/>
          </a:prstGeom>
        </p:spPr>
      </p:pic>
      <p:sp>
        <p:nvSpPr>
          <p:cNvPr id="149" name="Rectangle 148"/>
          <p:cNvSpPr/>
          <p:nvPr/>
        </p:nvSpPr>
        <p:spPr>
          <a:xfrm>
            <a:off x="-88449" y="3845853"/>
            <a:ext cx="2829698" cy="1938992"/>
          </a:xfrm>
          <a:prstGeom prst="rect">
            <a:avLst/>
          </a:prstGeom>
        </p:spPr>
        <p:txBody>
          <a:bodyPr wrap="square">
            <a:spAutoFit/>
          </a:bodyPr>
          <a:lstStyle/>
          <a:p>
            <a:pPr marL="285750" indent="-285750">
              <a:buFontTx/>
              <a:buChar char="-"/>
            </a:pPr>
            <a:endParaRPr lang="en-GB" sz="1000" dirty="0" smtClean="0"/>
          </a:p>
          <a:p>
            <a:pPr marL="285750" indent="-285750">
              <a:buFontTx/>
              <a:buChar char="-"/>
            </a:pPr>
            <a:endParaRPr lang="en-GB" sz="1000" dirty="0" smtClean="0"/>
          </a:p>
          <a:p>
            <a:endParaRPr lang="en-GB" sz="1000" dirty="0" smtClean="0"/>
          </a:p>
          <a:p>
            <a:endParaRPr lang="en-GB" sz="1000" dirty="0"/>
          </a:p>
          <a:p>
            <a:pPr marL="285750" indent="-285750">
              <a:buFontTx/>
              <a:buChar char="-"/>
            </a:pPr>
            <a:r>
              <a:rPr lang="en-GB" sz="1000" dirty="0" smtClean="0"/>
              <a:t>.       </a:t>
            </a:r>
          </a:p>
          <a:p>
            <a:endParaRPr lang="en-GB" sz="1000" dirty="0"/>
          </a:p>
          <a:p>
            <a:pPr marL="285750" indent="-285750">
              <a:buFontTx/>
              <a:buChar char="-"/>
            </a:pPr>
            <a:endParaRPr lang="en-GB" sz="1000" dirty="0" smtClean="0"/>
          </a:p>
          <a:p>
            <a:pPr marL="285750" indent="-285750">
              <a:buFontTx/>
              <a:buChar char="-"/>
            </a:pPr>
            <a:endParaRPr lang="en-GB" sz="1000" dirty="0" smtClean="0"/>
          </a:p>
          <a:p>
            <a:endParaRPr lang="en-GB" sz="1000" dirty="0" smtClean="0"/>
          </a:p>
          <a:p>
            <a:pPr marL="285750" indent="-285750">
              <a:buFontTx/>
              <a:buChar char="-"/>
            </a:pPr>
            <a:endParaRPr lang="en-GB" sz="1000" dirty="0"/>
          </a:p>
          <a:p>
            <a:endParaRPr lang="en-GB" sz="1000" dirty="0" smtClean="0"/>
          </a:p>
          <a:p>
            <a:endParaRPr lang="en-US" sz="1000" dirty="0"/>
          </a:p>
        </p:txBody>
      </p:sp>
      <p:graphicFrame>
        <p:nvGraphicFramePr>
          <p:cNvPr id="244" name="Diagram 243"/>
          <p:cNvGraphicFramePr/>
          <p:nvPr>
            <p:extLst>
              <p:ext uri="{D42A27DB-BD31-4B8C-83A1-F6EECF244321}">
                <p14:modId xmlns:p14="http://schemas.microsoft.com/office/powerpoint/2010/main" val="627589788"/>
              </p:ext>
            </p:extLst>
          </p:nvPr>
        </p:nvGraphicFramePr>
        <p:xfrm>
          <a:off x="1839022" y="-153373"/>
          <a:ext cx="8219203" cy="3861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0001" y="3264664"/>
            <a:ext cx="7037243" cy="3101369"/>
          </a:xfrm>
          <a:prstGeom prst="rect">
            <a:avLst/>
          </a:prstGeom>
        </p:spPr>
      </p:pic>
    </p:spTree>
    <p:extLst>
      <p:ext uri="{BB962C8B-B14F-4D97-AF65-F5344CB8AC3E}">
        <p14:creationId xmlns:p14="http://schemas.microsoft.com/office/powerpoint/2010/main" val="2746080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1581</TotalTime>
  <Words>806</Words>
  <Application>Microsoft Office PowerPoint</Application>
  <PresentationFormat>Widescreen</PresentationFormat>
  <Paragraphs>84</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Amazon Review Prediction </vt:lpstr>
      <vt:lpstr>Introduction</vt:lpstr>
      <vt:lpstr>Introduction</vt:lpstr>
      <vt:lpstr>Problem</vt:lpstr>
      <vt:lpstr>Literature Review:</vt:lpstr>
      <vt:lpstr>Proposed solution</vt:lpstr>
      <vt:lpstr>Dataset</vt:lpstr>
      <vt:lpstr>Algorithms</vt:lpstr>
      <vt:lpstr>ANN</vt:lpstr>
      <vt:lpstr>Xgboost Algorithm</vt:lpstr>
      <vt:lpstr>Experiments and Results</vt:lpstr>
      <vt:lpstr>Conclusion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mohamed hamdy</cp:lastModifiedBy>
  <cp:revision>112</cp:revision>
  <dcterms:created xsi:type="dcterms:W3CDTF">2022-05-24T13:22:56Z</dcterms:created>
  <dcterms:modified xsi:type="dcterms:W3CDTF">2022-06-20T09:07:14Z</dcterms:modified>
</cp:coreProperties>
</file>